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8" r:id="rId3"/>
    <p:sldId id="282" r:id="rId4"/>
    <p:sldId id="3555" r:id="rId5"/>
    <p:sldId id="3497" r:id="rId6"/>
    <p:sldId id="3498" r:id="rId7"/>
    <p:sldId id="3499" r:id="rId8"/>
    <p:sldId id="3519" r:id="rId9"/>
    <p:sldId id="3528" r:id="rId10"/>
    <p:sldId id="3551" r:id="rId11"/>
    <p:sldId id="3556" r:id="rId12"/>
    <p:sldId id="3543" r:id="rId13"/>
    <p:sldId id="3480" r:id="rId14"/>
    <p:sldId id="3529" r:id="rId15"/>
    <p:sldId id="3557" r:id="rId16"/>
    <p:sldId id="3550" r:id="rId17"/>
    <p:sldId id="3537" r:id="rId18"/>
    <p:sldId id="3558" r:id="rId19"/>
    <p:sldId id="3482" r:id="rId20"/>
    <p:sldId id="3530" r:id="rId21"/>
    <p:sldId id="3559" r:id="rId22"/>
    <p:sldId id="3549" r:id="rId23"/>
    <p:sldId id="3542" r:id="rId24"/>
    <p:sldId id="3484" r:id="rId25"/>
    <p:sldId id="3531" r:id="rId26"/>
    <p:sldId id="3560" r:id="rId27"/>
    <p:sldId id="3548" r:id="rId28"/>
    <p:sldId id="3541" r:id="rId29"/>
    <p:sldId id="3486" r:id="rId30"/>
    <p:sldId id="3532" r:id="rId31"/>
    <p:sldId id="3547" r:id="rId32"/>
    <p:sldId id="3561" r:id="rId33"/>
    <p:sldId id="3540" r:id="rId34"/>
    <p:sldId id="3521" r:id="rId35"/>
    <p:sldId id="3539" r:id="rId36"/>
    <p:sldId id="3546" r:id="rId37"/>
    <p:sldId id="3533" r:id="rId38"/>
    <p:sldId id="3562" r:id="rId39"/>
    <p:sldId id="3523" r:id="rId40"/>
    <p:sldId id="3538" r:id="rId41"/>
    <p:sldId id="3545" r:id="rId42"/>
    <p:sldId id="3534" r:id="rId43"/>
    <p:sldId id="3563" r:id="rId44"/>
    <p:sldId id="3525" r:id="rId45"/>
    <p:sldId id="3536" r:id="rId46"/>
    <p:sldId id="3544" r:id="rId47"/>
    <p:sldId id="3535" r:id="rId48"/>
    <p:sldId id="3566" r:id="rId49"/>
    <p:sldId id="3565" r:id="rId50"/>
    <p:sldId id="3552" r:id="rId51"/>
    <p:sldId id="3567" r:id="rId52"/>
    <p:sldId id="3568" r:id="rId53"/>
    <p:sldId id="3553" r:id="rId54"/>
    <p:sldId id="3569" r:id="rId55"/>
    <p:sldId id="3527" r:id="rId56"/>
    <p:sldId id="3476" r:id="rId57"/>
    <p:sldId id="3477" r:id="rId58"/>
  </p:sldIdLst>
  <p:sldSz cx="12192000" cy="6858000"/>
  <p:notesSz cx="6858000" cy="9144000"/>
  <p:defaultTextStyle>
    <a:defPPr>
      <a:defRPr lang="en-CH"/>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C5C5C"/>
    <a:srgbClr val="525252"/>
    <a:srgbClr val="64646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937"/>
    <p:restoredTop sz="95666"/>
  </p:normalViewPr>
  <p:slideViewPr>
    <p:cSldViewPr snapToGrid="0">
      <p:cViewPr varScale="1">
        <p:scale>
          <a:sx n="108" d="100"/>
          <a:sy n="108" d="100"/>
        </p:scale>
        <p:origin x="360"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3E3CC8-6864-C001-E0CC-C18C1148D4C0}"/>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CH"/>
          </a:p>
        </p:txBody>
      </p:sp>
      <p:sp>
        <p:nvSpPr>
          <p:cNvPr id="3" name="Subtitle 2">
            <a:extLst>
              <a:ext uri="{FF2B5EF4-FFF2-40B4-BE49-F238E27FC236}">
                <a16:creationId xmlns:a16="http://schemas.microsoft.com/office/drawing/2014/main" id="{06D46EFD-BB15-81B3-CFB7-607DFC03CB5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CH"/>
          </a:p>
        </p:txBody>
      </p:sp>
      <p:sp>
        <p:nvSpPr>
          <p:cNvPr id="4" name="Date Placeholder 3">
            <a:extLst>
              <a:ext uri="{FF2B5EF4-FFF2-40B4-BE49-F238E27FC236}">
                <a16:creationId xmlns:a16="http://schemas.microsoft.com/office/drawing/2014/main" id="{AB8A971F-37C6-08F8-8B54-B15FD32F747D}"/>
              </a:ext>
            </a:extLst>
          </p:cNvPr>
          <p:cNvSpPr>
            <a:spLocks noGrp="1"/>
          </p:cNvSpPr>
          <p:nvPr>
            <p:ph type="dt" sz="half" idx="10"/>
          </p:nvPr>
        </p:nvSpPr>
        <p:spPr/>
        <p:txBody>
          <a:bodyPr/>
          <a:lstStyle/>
          <a:p>
            <a:fld id="{9B916260-F45C-B647-88A4-C91F6BA5DC4E}" type="datetimeFigureOut">
              <a:rPr lang="en-CH" smtClean="0"/>
              <a:t>16.10.24</a:t>
            </a:fld>
            <a:endParaRPr lang="en-CH"/>
          </a:p>
        </p:txBody>
      </p:sp>
      <p:sp>
        <p:nvSpPr>
          <p:cNvPr id="5" name="Footer Placeholder 4">
            <a:extLst>
              <a:ext uri="{FF2B5EF4-FFF2-40B4-BE49-F238E27FC236}">
                <a16:creationId xmlns:a16="http://schemas.microsoft.com/office/drawing/2014/main" id="{4AA5B6C6-3F39-216B-491B-A82284F1EC00}"/>
              </a:ext>
            </a:extLst>
          </p:cNvPr>
          <p:cNvSpPr>
            <a:spLocks noGrp="1"/>
          </p:cNvSpPr>
          <p:nvPr>
            <p:ph type="ftr" sz="quarter" idx="11"/>
          </p:nvPr>
        </p:nvSpPr>
        <p:spPr/>
        <p:txBody>
          <a:bodyPr/>
          <a:lstStyle/>
          <a:p>
            <a:endParaRPr lang="en-CH"/>
          </a:p>
        </p:txBody>
      </p:sp>
      <p:sp>
        <p:nvSpPr>
          <p:cNvPr id="6" name="Slide Number Placeholder 5">
            <a:extLst>
              <a:ext uri="{FF2B5EF4-FFF2-40B4-BE49-F238E27FC236}">
                <a16:creationId xmlns:a16="http://schemas.microsoft.com/office/drawing/2014/main" id="{47C4025F-EF1B-B9C5-D748-5668A0490316}"/>
              </a:ext>
            </a:extLst>
          </p:cNvPr>
          <p:cNvSpPr>
            <a:spLocks noGrp="1"/>
          </p:cNvSpPr>
          <p:nvPr>
            <p:ph type="sldNum" sz="quarter" idx="12"/>
          </p:nvPr>
        </p:nvSpPr>
        <p:spPr/>
        <p:txBody>
          <a:bodyPr/>
          <a:lstStyle/>
          <a:p>
            <a:fld id="{5FC22B87-F2B3-2D43-9903-FACB49A44C96}" type="slidenum">
              <a:rPr lang="en-CH" smtClean="0"/>
              <a:t>‹#›</a:t>
            </a:fld>
            <a:endParaRPr lang="en-CH"/>
          </a:p>
        </p:txBody>
      </p:sp>
    </p:spTree>
    <p:extLst>
      <p:ext uri="{BB962C8B-B14F-4D97-AF65-F5344CB8AC3E}">
        <p14:creationId xmlns:p14="http://schemas.microsoft.com/office/powerpoint/2010/main" val="34705149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2BB4C6-F5CF-85E2-94E8-87EE6031EA9A}"/>
              </a:ext>
            </a:extLst>
          </p:cNvPr>
          <p:cNvSpPr>
            <a:spLocks noGrp="1"/>
          </p:cNvSpPr>
          <p:nvPr>
            <p:ph type="title"/>
          </p:nvPr>
        </p:nvSpPr>
        <p:spPr/>
        <p:txBody>
          <a:bodyPr/>
          <a:lstStyle/>
          <a:p>
            <a:r>
              <a:rPr lang="en-GB"/>
              <a:t>Click to edit Master title style</a:t>
            </a:r>
            <a:endParaRPr lang="en-CH"/>
          </a:p>
        </p:txBody>
      </p:sp>
      <p:sp>
        <p:nvSpPr>
          <p:cNvPr id="3" name="Vertical Text Placeholder 2">
            <a:extLst>
              <a:ext uri="{FF2B5EF4-FFF2-40B4-BE49-F238E27FC236}">
                <a16:creationId xmlns:a16="http://schemas.microsoft.com/office/drawing/2014/main" id="{617F2D32-6944-DA21-BE4B-6EEF254F3BB5}"/>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4" name="Date Placeholder 3">
            <a:extLst>
              <a:ext uri="{FF2B5EF4-FFF2-40B4-BE49-F238E27FC236}">
                <a16:creationId xmlns:a16="http://schemas.microsoft.com/office/drawing/2014/main" id="{26D31737-6020-83BF-DB38-075A29C4E98B}"/>
              </a:ext>
            </a:extLst>
          </p:cNvPr>
          <p:cNvSpPr>
            <a:spLocks noGrp="1"/>
          </p:cNvSpPr>
          <p:nvPr>
            <p:ph type="dt" sz="half" idx="10"/>
          </p:nvPr>
        </p:nvSpPr>
        <p:spPr/>
        <p:txBody>
          <a:bodyPr/>
          <a:lstStyle/>
          <a:p>
            <a:fld id="{9B916260-F45C-B647-88A4-C91F6BA5DC4E}" type="datetimeFigureOut">
              <a:rPr lang="en-CH" smtClean="0"/>
              <a:t>16.10.24</a:t>
            </a:fld>
            <a:endParaRPr lang="en-CH"/>
          </a:p>
        </p:txBody>
      </p:sp>
      <p:sp>
        <p:nvSpPr>
          <p:cNvPr id="5" name="Footer Placeholder 4">
            <a:extLst>
              <a:ext uri="{FF2B5EF4-FFF2-40B4-BE49-F238E27FC236}">
                <a16:creationId xmlns:a16="http://schemas.microsoft.com/office/drawing/2014/main" id="{D516B512-A251-CF32-0E8B-D2781F078A62}"/>
              </a:ext>
            </a:extLst>
          </p:cNvPr>
          <p:cNvSpPr>
            <a:spLocks noGrp="1"/>
          </p:cNvSpPr>
          <p:nvPr>
            <p:ph type="ftr" sz="quarter" idx="11"/>
          </p:nvPr>
        </p:nvSpPr>
        <p:spPr/>
        <p:txBody>
          <a:bodyPr/>
          <a:lstStyle/>
          <a:p>
            <a:endParaRPr lang="en-CH"/>
          </a:p>
        </p:txBody>
      </p:sp>
      <p:sp>
        <p:nvSpPr>
          <p:cNvPr id="6" name="Slide Number Placeholder 5">
            <a:extLst>
              <a:ext uri="{FF2B5EF4-FFF2-40B4-BE49-F238E27FC236}">
                <a16:creationId xmlns:a16="http://schemas.microsoft.com/office/drawing/2014/main" id="{07762FE7-03DB-DF43-0478-2917EFA90F3F}"/>
              </a:ext>
            </a:extLst>
          </p:cNvPr>
          <p:cNvSpPr>
            <a:spLocks noGrp="1"/>
          </p:cNvSpPr>
          <p:nvPr>
            <p:ph type="sldNum" sz="quarter" idx="12"/>
          </p:nvPr>
        </p:nvSpPr>
        <p:spPr/>
        <p:txBody>
          <a:bodyPr/>
          <a:lstStyle/>
          <a:p>
            <a:fld id="{5FC22B87-F2B3-2D43-9903-FACB49A44C96}" type="slidenum">
              <a:rPr lang="en-CH" smtClean="0"/>
              <a:t>‹#›</a:t>
            </a:fld>
            <a:endParaRPr lang="en-CH"/>
          </a:p>
        </p:txBody>
      </p:sp>
    </p:spTree>
    <p:extLst>
      <p:ext uri="{BB962C8B-B14F-4D97-AF65-F5344CB8AC3E}">
        <p14:creationId xmlns:p14="http://schemas.microsoft.com/office/powerpoint/2010/main" val="2108543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2858DCC-F148-86DA-9F16-A968482926C2}"/>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CH"/>
          </a:p>
        </p:txBody>
      </p:sp>
      <p:sp>
        <p:nvSpPr>
          <p:cNvPr id="3" name="Vertical Text Placeholder 2">
            <a:extLst>
              <a:ext uri="{FF2B5EF4-FFF2-40B4-BE49-F238E27FC236}">
                <a16:creationId xmlns:a16="http://schemas.microsoft.com/office/drawing/2014/main" id="{8DF18125-6968-1CC6-CFAA-AE492A8BFFFF}"/>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4" name="Date Placeholder 3">
            <a:extLst>
              <a:ext uri="{FF2B5EF4-FFF2-40B4-BE49-F238E27FC236}">
                <a16:creationId xmlns:a16="http://schemas.microsoft.com/office/drawing/2014/main" id="{38842073-874F-55C4-B1CD-3AD4E2AA2D34}"/>
              </a:ext>
            </a:extLst>
          </p:cNvPr>
          <p:cNvSpPr>
            <a:spLocks noGrp="1"/>
          </p:cNvSpPr>
          <p:nvPr>
            <p:ph type="dt" sz="half" idx="10"/>
          </p:nvPr>
        </p:nvSpPr>
        <p:spPr/>
        <p:txBody>
          <a:bodyPr/>
          <a:lstStyle/>
          <a:p>
            <a:fld id="{9B916260-F45C-B647-88A4-C91F6BA5DC4E}" type="datetimeFigureOut">
              <a:rPr lang="en-CH" smtClean="0"/>
              <a:t>16.10.24</a:t>
            </a:fld>
            <a:endParaRPr lang="en-CH"/>
          </a:p>
        </p:txBody>
      </p:sp>
      <p:sp>
        <p:nvSpPr>
          <p:cNvPr id="5" name="Footer Placeholder 4">
            <a:extLst>
              <a:ext uri="{FF2B5EF4-FFF2-40B4-BE49-F238E27FC236}">
                <a16:creationId xmlns:a16="http://schemas.microsoft.com/office/drawing/2014/main" id="{6F90E08E-534B-416E-1EC2-95C2180256A7}"/>
              </a:ext>
            </a:extLst>
          </p:cNvPr>
          <p:cNvSpPr>
            <a:spLocks noGrp="1"/>
          </p:cNvSpPr>
          <p:nvPr>
            <p:ph type="ftr" sz="quarter" idx="11"/>
          </p:nvPr>
        </p:nvSpPr>
        <p:spPr/>
        <p:txBody>
          <a:bodyPr/>
          <a:lstStyle/>
          <a:p>
            <a:endParaRPr lang="en-CH"/>
          </a:p>
        </p:txBody>
      </p:sp>
      <p:sp>
        <p:nvSpPr>
          <p:cNvPr id="6" name="Slide Number Placeholder 5">
            <a:extLst>
              <a:ext uri="{FF2B5EF4-FFF2-40B4-BE49-F238E27FC236}">
                <a16:creationId xmlns:a16="http://schemas.microsoft.com/office/drawing/2014/main" id="{17CB5FE3-0E1A-7F19-27DA-110AEC58E42B}"/>
              </a:ext>
            </a:extLst>
          </p:cNvPr>
          <p:cNvSpPr>
            <a:spLocks noGrp="1"/>
          </p:cNvSpPr>
          <p:nvPr>
            <p:ph type="sldNum" sz="quarter" idx="12"/>
          </p:nvPr>
        </p:nvSpPr>
        <p:spPr/>
        <p:txBody>
          <a:bodyPr/>
          <a:lstStyle/>
          <a:p>
            <a:fld id="{5FC22B87-F2B3-2D43-9903-FACB49A44C96}" type="slidenum">
              <a:rPr lang="en-CH" smtClean="0"/>
              <a:t>‹#›</a:t>
            </a:fld>
            <a:endParaRPr lang="en-CH"/>
          </a:p>
        </p:txBody>
      </p:sp>
    </p:spTree>
    <p:extLst>
      <p:ext uri="{BB962C8B-B14F-4D97-AF65-F5344CB8AC3E}">
        <p14:creationId xmlns:p14="http://schemas.microsoft.com/office/powerpoint/2010/main" val="42817418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845BAA-1811-3D26-C40A-5A5F68761E23}"/>
              </a:ext>
            </a:extLst>
          </p:cNvPr>
          <p:cNvSpPr>
            <a:spLocks noGrp="1"/>
          </p:cNvSpPr>
          <p:nvPr>
            <p:ph type="title"/>
          </p:nvPr>
        </p:nvSpPr>
        <p:spPr/>
        <p:txBody>
          <a:bodyPr/>
          <a:lstStyle/>
          <a:p>
            <a:r>
              <a:rPr lang="en-GB"/>
              <a:t>Click to edit Master title style</a:t>
            </a:r>
            <a:endParaRPr lang="en-CH"/>
          </a:p>
        </p:txBody>
      </p:sp>
      <p:sp>
        <p:nvSpPr>
          <p:cNvPr id="3" name="Content Placeholder 2">
            <a:extLst>
              <a:ext uri="{FF2B5EF4-FFF2-40B4-BE49-F238E27FC236}">
                <a16:creationId xmlns:a16="http://schemas.microsoft.com/office/drawing/2014/main" id="{69B885F9-6DD6-EB2B-8757-FD21DA2DA8F3}"/>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4" name="Date Placeholder 3">
            <a:extLst>
              <a:ext uri="{FF2B5EF4-FFF2-40B4-BE49-F238E27FC236}">
                <a16:creationId xmlns:a16="http://schemas.microsoft.com/office/drawing/2014/main" id="{C7BBF378-1E64-BC3A-4BBE-C36F95697C7F}"/>
              </a:ext>
            </a:extLst>
          </p:cNvPr>
          <p:cNvSpPr>
            <a:spLocks noGrp="1"/>
          </p:cNvSpPr>
          <p:nvPr>
            <p:ph type="dt" sz="half" idx="10"/>
          </p:nvPr>
        </p:nvSpPr>
        <p:spPr/>
        <p:txBody>
          <a:bodyPr/>
          <a:lstStyle/>
          <a:p>
            <a:fld id="{9B916260-F45C-B647-88A4-C91F6BA5DC4E}" type="datetimeFigureOut">
              <a:rPr lang="en-CH" smtClean="0"/>
              <a:t>16.10.24</a:t>
            </a:fld>
            <a:endParaRPr lang="en-CH"/>
          </a:p>
        </p:txBody>
      </p:sp>
      <p:sp>
        <p:nvSpPr>
          <p:cNvPr id="5" name="Footer Placeholder 4">
            <a:extLst>
              <a:ext uri="{FF2B5EF4-FFF2-40B4-BE49-F238E27FC236}">
                <a16:creationId xmlns:a16="http://schemas.microsoft.com/office/drawing/2014/main" id="{F616A988-979E-C1BD-2F07-2E20C237C996}"/>
              </a:ext>
            </a:extLst>
          </p:cNvPr>
          <p:cNvSpPr>
            <a:spLocks noGrp="1"/>
          </p:cNvSpPr>
          <p:nvPr>
            <p:ph type="ftr" sz="quarter" idx="11"/>
          </p:nvPr>
        </p:nvSpPr>
        <p:spPr/>
        <p:txBody>
          <a:bodyPr/>
          <a:lstStyle/>
          <a:p>
            <a:endParaRPr lang="en-CH"/>
          </a:p>
        </p:txBody>
      </p:sp>
      <p:sp>
        <p:nvSpPr>
          <p:cNvPr id="6" name="Slide Number Placeholder 5">
            <a:extLst>
              <a:ext uri="{FF2B5EF4-FFF2-40B4-BE49-F238E27FC236}">
                <a16:creationId xmlns:a16="http://schemas.microsoft.com/office/drawing/2014/main" id="{202F9897-F9F6-A7C5-ABC6-9D9CF22EC0C2}"/>
              </a:ext>
            </a:extLst>
          </p:cNvPr>
          <p:cNvSpPr>
            <a:spLocks noGrp="1"/>
          </p:cNvSpPr>
          <p:nvPr>
            <p:ph type="sldNum" sz="quarter" idx="12"/>
          </p:nvPr>
        </p:nvSpPr>
        <p:spPr/>
        <p:txBody>
          <a:bodyPr/>
          <a:lstStyle/>
          <a:p>
            <a:fld id="{5FC22B87-F2B3-2D43-9903-FACB49A44C96}" type="slidenum">
              <a:rPr lang="en-CH" smtClean="0"/>
              <a:t>‹#›</a:t>
            </a:fld>
            <a:endParaRPr lang="en-CH"/>
          </a:p>
        </p:txBody>
      </p:sp>
    </p:spTree>
    <p:extLst>
      <p:ext uri="{BB962C8B-B14F-4D97-AF65-F5344CB8AC3E}">
        <p14:creationId xmlns:p14="http://schemas.microsoft.com/office/powerpoint/2010/main" val="37423832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53EB14-57E1-3BC8-729F-90F2BFF17355}"/>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CH"/>
          </a:p>
        </p:txBody>
      </p:sp>
      <p:sp>
        <p:nvSpPr>
          <p:cNvPr id="3" name="Text Placeholder 2">
            <a:extLst>
              <a:ext uri="{FF2B5EF4-FFF2-40B4-BE49-F238E27FC236}">
                <a16:creationId xmlns:a16="http://schemas.microsoft.com/office/drawing/2014/main" id="{33BC7E51-0EF3-936F-3AED-299FBA79F9C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5CEFEEA8-ECD1-02F6-B8A9-7F2C766A63C5}"/>
              </a:ext>
            </a:extLst>
          </p:cNvPr>
          <p:cNvSpPr>
            <a:spLocks noGrp="1"/>
          </p:cNvSpPr>
          <p:nvPr>
            <p:ph type="dt" sz="half" idx="10"/>
          </p:nvPr>
        </p:nvSpPr>
        <p:spPr/>
        <p:txBody>
          <a:bodyPr/>
          <a:lstStyle/>
          <a:p>
            <a:fld id="{9B916260-F45C-B647-88A4-C91F6BA5DC4E}" type="datetimeFigureOut">
              <a:rPr lang="en-CH" smtClean="0"/>
              <a:t>16.10.24</a:t>
            </a:fld>
            <a:endParaRPr lang="en-CH"/>
          </a:p>
        </p:txBody>
      </p:sp>
      <p:sp>
        <p:nvSpPr>
          <p:cNvPr id="5" name="Footer Placeholder 4">
            <a:extLst>
              <a:ext uri="{FF2B5EF4-FFF2-40B4-BE49-F238E27FC236}">
                <a16:creationId xmlns:a16="http://schemas.microsoft.com/office/drawing/2014/main" id="{B04F896D-9014-5C35-8B07-AB89F816A5F4}"/>
              </a:ext>
            </a:extLst>
          </p:cNvPr>
          <p:cNvSpPr>
            <a:spLocks noGrp="1"/>
          </p:cNvSpPr>
          <p:nvPr>
            <p:ph type="ftr" sz="quarter" idx="11"/>
          </p:nvPr>
        </p:nvSpPr>
        <p:spPr/>
        <p:txBody>
          <a:bodyPr/>
          <a:lstStyle/>
          <a:p>
            <a:endParaRPr lang="en-CH"/>
          </a:p>
        </p:txBody>
      </p:sp>
      <p:sp>
        <p:nvSpPr>
          <p:cNvPr id="6" name="Slide Number Placeholder 5">
            <a:extLst>
              <a:ext uri="{FF2B5EF4-FFF2-40B4-BE49-F238E27FC236}">
                <a16:creationId xmlns:a16="http://schemas.microsoft.com/office/drawing/2014/main" id="{E90C2C7C-C17E-1CC1-2B73-19878CA210F6}"/>
              </a:ext>
            </a:extLst>
          </p:cNvPr>
          <p:cNvSpPr>
            <a:spLocks noGrp="1"/>
          </p:cNvSpPr>
          <p:nvPr>
            <p:ph type="sldNum" sz="quarter" idx="12"/>
          </p:nvPr>
        </p:nvSpPr>
        <p:spPr/>
        <p:txBody>
          <a:bodyPr/>
          <a:lstStyle/>
          <a:p>
            <a:fld id="{5FC22B87-F2B3-2D43-9903-FACB49A44C96}" type="slidenum">
              <a:rPr lang="en-CH" smtClean="0"/>
              <a:t>‹#›</a:t>
            </a:fld>
            <a:endParaRPr lang="en-CH"/>
          </a:p>
        </p:txBody>
      </p:sp>
    </p:spTree>
    <p:extLst>
      <p:ext uri="{BB962C8B-B14F-4D97-AF65-F5344CB8AC3E}">
        <p14:creationId xmlns:p14="http://schemas.microsoft.com/office/powerpoint/2010/main" val="1567936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3F9F5D-5089-50E8-A80E-8B97613BB2BE}"/>
              </a:ext>
            </a:extLst>
          </p:cNvPr>
          <p:cNvSpPr>
            <a:spLocks noGrp="1"/>
          </p:cNvSpPr>
          <p:nvPr>
            <p:ph type="title"/>
          </p:nvPr>
        </p:nvSpPr>
        <p:spPr/>
        <p:txBody>
          <a:bodyPr/>
          <a:lstStyle/>
          <a:p>
            <a:r>
              <a:rPr lang="en-GB"/>
              <a:t>Click to edit Master title style</a:t>
            </a:r>
            <a:endParaRPr lang="en-CH"/>
          </a:p>
        </p:txBody>
      </p:sp>
      <p:sp>
        <p:nvSpPr>
          <p:cNvPr id="3" name="Content Placeholder 2">
            <a:extLst>
              <a:ext uri="{FF2B5EF4-FFF2-40B4-BE49-F238E27FC236}">
                <a16:creationId xmlns:a16="http://schemas.microsoft.com/office/drawing/2014/main" id="{BCBA727A-EC4B-447E-BF0D-EC10EFFC3933}"/>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4" name="Content Placeholder 3">
            <a:extLst>
              <a:ext uri="{FF2B5EF4-FFF2-40B4-BE49-F238E27FC236}">
                <a16:creationId xmlns:a16="http://schemas.microsoft.com/office/drawing/2014/main" id="{DF2674B1-4E77-A712-0200-E3737BF18C41}"/>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5" name="Date Placeholder 4">
            <a:extLst>
              <a:ext uri="{FF2B5EF4-FFF2-40B4-BE49-F238E27FC236}">
                <a16:creationId xmlns:a16="http://schemas.microsoft.com/office/drawing/2014/main" id="{A8A1ABA3-9936-94DE-2D78-76924B037D82}"/>
              </a:ext>
            </a:extLst>
          </p:cNvPr>
          <p:cNvSpPr>
            <a:spLocks noGrp="1"/>
          </p:cNvSpPr>
          <p:nvPr>
            <p:ph type="dt" sz="half" idx="10"/>
          </p:nvPr>
        </p:nvSpPr>
        <p:spPr/>
        <p:txBody>
          <a:bodyPr/>
          <a:lstStyle/>
          <a:p>
            <a:fld id="{9B916260-F45C-B647-88A4-C91F6BA5DC4E}" type="datetimeFigureOut">
              <a:rPr lang="en-CH" smtClean="0"/>
              <a:t>16.10.24</a:t>
            </a:fld>
            <a:endParaRPr lang="en-CH"/>
          </a:p>
        </p:txBody>
      </p:sp>
      <p:sp>
        <p:nvSpPr>
          <p:cNvPr id="6" name="Footer Placeholder 5">
            <a:extLst>
              <a:ext uri="{FF2B5EF4-FFF2-40B4-BE49-F238E27FC236}">
                <a16:creationId xmlns:a16="http://schemas.microsoft.com/office/drawing/2014/main" id="{0BBE9162-17AE-1EC3-F814-545F970801BA}"/>
              </a:ext>
            </a:extLst>
          </p:cNvPr>
          <p:cNvSpPr>
            <a:spLocks noGrp="1"/>
          </p:cNvSpPr>
          <p:nvPr>
            <p:ph type="ftr" sz="quarter" idx="11"/>
          </p:nvPr>
        </p:nvSpPr>
        <p:spPr/>
        <p:txBody>
          <a:bodyPr/>
          <a:lstStyle/>
          <a:p>
            <a:endParaRPr lang="en-CH"/>
          </a:p>
        </p:txBody>
      </p:sp>
      <p:sp>
        <p:nvSpPr>
          <p:cNvPr id="7" name="Slide Number Placeholder 6">
            <a:extLst>
              <a:ext uri="{FF2B5EF4-FFF2-40B4-BE49-F238E27FC236}">
                <a16:creationId xmlns:a16="http://schemas.microsoft.com/office/drawing/2014/main" id="{9A7B5B5F-8D53-3568-A071-686E47B1ED8E}"/>
              </a:ext>
            </a:extLst>
          </p:cNvPr>
          <p:cNvSpPr>
            <a:spLocks noGrp="1"/>
          </p:cNvSpPr>
          <p:nvPr>
            <p:ph type="sldNum" sz="quarter" idx="12"/>
          </p:nvPr>
        </p:nvSpPr>
        <p:spPr/>
        <p:txBody>
          <a:bodyPr/>
          <a:lstStyle/>
          <a:p>
            <a:fld id="{5FC22B87-F2B3-2D43-9903-FACB49A44C96}" type="slidenum">
              <a:rPr lang="en-CH" smtClean="0"/>
              <a:t>‹#›</a:t>
            </a:fld>
            <a:endParaRPr lang="en-CH"/>
          </a:p>
        </p:txBody>
      </p:sp>
    </p:spTree>
    <p:extLst>
      <p:ext uri="{BB962C8B-B14F-4D97-AF65-F5344CB8AC3E}">
        <p14:creationId xmlns:p14="http://schemas.microsoft.com/office/powerpoint/2010/main" val="33884320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BFAC5-4EED-3969-869A-94FC59FF5ECF}"/>
              </a:ext>
            </a:extLst>
          </p:cNvPr>
          <p:cNvSpPr>
            <a:spLocks noGrp="1"/>
          </p:cNvSpPr>
          <p:nvPr>
            <p:ph type="title"/>
          </p:nvPr>
        </p:nvSpPr>
        <p:spPr>
          <a:xfrm>
            <a:off x="839788" y="365125"/>
            <a:ext cx="10515600" cy="1325563"/>
          </a:xfrm>
        </p:spPr>
        <p:txBody>
          <a:bodyPr/>
          <a:lstStyle/>
          <a:p>
            <a:r>
              <a:rPr lang="en-GB"/>
              <a:t>Click to edit Master title style</a:t>
            </a:r>
            <a:endParaRPr lang="en-CH"/>
          </a:p>
        </p:txBody>
      </p:sp>
      <p:sp>
        <p:nvSpPr>
          <p:cNvPr id="3" name="Text Placeholder 2">
            <a:extLst>
              <a:ext uri="{FF2B5EF4-FFF2-40B4-BE49-F238E27FC236}">
                <a16:creationId xmlns:a16="http://schemas.microsoft.com/office/drawing/2014/main" id="{0AA35B27-B388-760D-6D35-BAA8443EEFC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1DE3A083-A190-B731-D658-1B047DC9F3A8}"/>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5" name="Text Placeholder 4">
            <a:extLst>
              <a:ext uri="{FF2B5EF4-FFF2-40B4-BE49-F238E27FC236}">
                <a16:creationId xmlns:a16="http://schemas.microsoft.com/office/drawing/2014/main" id="{D1843D65-F5B5-0453-819C-266153E7DE9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A40A8153-4AB6-D8FD-F367-4DF8D1228840}"/>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7" name="Date Placeholder 6">
            <a:extLst>
              <a:ext uri="{FF2B5EF4-FFF2-40B4-BE49-F238E27FC236}">
                <a16:creationId xmlns:a16="http://schemas.microsoft.com/office/drawing/2014/main" id="{EAFA0483-72DB-4C9E-04B5-25B8959A0FA7}"/>
              </a:ext>
            </a:extLst>
          </p:cNvPr>
          <p:cNvSpPr>
            <a:spLocks noGrp="1"/>
          </p:cNvSpPr>
          <p:nvPr>
            <p:ph type="dt" sz="half" idx="10"/>
          </p:nvPr>
        </p:nvSpPr>
        <p:spPr/>
        <p:txBody>
          <a:bodyPr/>
          <a:lstStyle/>
          <a:p>
            <a:fld id="{9B916260-F45C-B647-88A4-C91F6BA5DC4E}" type="datetimeFigureOut">
              <a:rPr lang="en-CH" smtClean="0"/>
              <a:t>16.10.24</a:t>
            </a:fld>
            <a:endParaRPr lang="en-CH"/>
          </a:p>
        </p:txBody>
      </p:sp>
      <p:sp>
        <p:nvSpPr>
          <p:cNvPr id="8" name="Footer Placeholder 7">
            <a:extLst>
              <a:ext uri="{FF2B5EF4-FFF2-40B4-BE49-F238E27FC236}">
                <a16:creationId xmlns:a16="http://schemas.microsoft.com/office/drawing/2014/main" id="{671833A9-C4E2-963D-B302-BD5D9D03B549}"/>
              </a:ext>
            </a:extLst>
          </p:cNvPr>
          <p:cNvSpPr>
            <a:spLocks noGrp="1"/>
          </p:cNvSpPr>
          <p:nvPr>
            <p:ph type="ftr" sz="quarter" idx="11"/>
          </p:nvPr>
        </p:nvSpPr>
        <p:spPr/>
        <p:txBody>
          <a:bodyPr/>
          <a:lstStyle/>
          <a:p>
            <a:endParaRPr lang="en-CH"/>
          </a:p>
        </p:txBody>
      </p:sp>
      <p:sp>
        <p:nvSpPr>
          <p:cNvPr id="9" name="Slide Number Placeholder 8">
            <a:extLst>
              <a:ext uri="{FF2B5EF4-FFF2-40B4-BE49-F238E27FC236}">
                <a16:creationId xmlns:a16="http://schemas.microsoft.com/office/drawing/2014/main" id="{396CC581-AE09-31F9-815D-35847722EC5F}"/>
              </a:ext>
            </a:extLst>
          </p:cNvPr>
          <p:cNvSpPr>
            <a:spLocks noGrp="1"/>
          </p:cNvSpPr>
          <p:nvPr>
            <p:ph type="sldNum" sz="quarter" idx="12"/>
          </p:nvPr>
        </p:nvSpPr>
        <p:spPr/>
        <p:txBody>
          <a:bodyPr/>
          <a:lstStyle/>
          <a:p>
            <a:fld id="{5FC22B87-F2B3-2D43-9903-FACB49A44C96}" type="slidenum">
              <a:rPr lang="en-CH" smtClean="0"/>
              <a:t>‹#›</a:t>
            </a:fld>
            <a:endParaRPr lang="en-CH"/>
          </a:p>
        </p:txBody>
      </p:sp>
    </p:spTree>
    <p:extLst>
      <p:ext uri="{BB962C8B-B14F-4D97-AF65-F5344CB8AC3E}">
        <p14:creationId xmlns:p14="http://schemas.microsoft.com/office/powerpoint/2010/main" val="447368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32A3E9-83FC-A6FB-2E67-3578112C28CF}"/>
              </a:ext>
            </a:extLst>
          </p:cNvPr>
          <p:cNvSpPr>
            <a:spLocks noGrp="1"/>
          </p:cNvSpPr>
          <p:nvPr>
            <p:ph type="title"/>
          </p:nvPr>
        </p:nvSpPr>
        <p:spPr/>
        <p:txBody>
          <a:bodyPr/>
          <a:lstStyle/>
          <a:p>
            <a:r>
              <a:rPr lang="en-GB"/>
              <a:t>Click to edit Master title style</a:t>
            </a:r>
            <a:endParaRPr lang="en-CH"/>
          </a:p>
        </p:txBody>
      </p:sp>
      <p:sp>
        <p:nvSpPr>
          <p:cNvPr id="3" name="Date Placeholder 2">
            <a:extLst>
              <a:ext uri="{FF2B5EF4-FFF2-40B4-BE49-F238E27FC236}">
                <a16:creationId xmlns:a16="http://schemas.microsoft.com/office/drawing/2014/main" id="{3A9F2B88-9737-0E37-5891-920A2466590F}"/>
              </a:ext>
            </a:extLst>
          </p:cNvPr>
          <p:cNvSpPr>
            <a:spLocks noGrp="1"/>
          </p:cNvSpPr>
          <p:nvPr>
            <p:ph type="dt" sz="half" idx="10"/>
          </p:nvPr>
        </p:nvSpPr>
        <p:spPr/>
        <p:txBody>
          <a:bodyPr/>
          <a:lstStyle/>
          <a:p>
            <a:fld id="{9B916260-F45C-B647-88A4-C91F6BA5DC4E}" type="datetimeFigureOut">
              <a:rPr lang="en-CH" smtClean="0"/>
              <a:t>16.10.24</a:t>
            </a:fld>
            <a:endParaRPr lang="en-CH"/>
          </a:p>
        </p:txBody>
      </p:sp>
      <p:sp>
        <p:nvSpPr>
          <p:cNvPr id="4" name="Footer Placeholder 3">
            <a:extLst>
              <a:ext uri="{FF2B5EF4-FFF2-40B4-BE49-F238E27FC236}">
                <a16:creationId xmlns:a16="http://schemas.microsoft.com/office/drawing/2014/main" id="{07B2355B-D8E5-45FE-AD9E-33AB2B63ECAC}"/>
              </a:ext>
            </a:extLst>
          </p:cNvPr>
          <p:cNvSpPr>
            <a:spLocks noGrp="1"/>
          </p:cNvSpPr>
          <p:nvPr>
            <p:ph type="ftr" sz="quarter" idx="11"/>
          </p:nvPr>
        </p:nvSpPr>
        <p:spPr/>
        <p:txBody>
          <a:bodyPr/>
          <a:lstStyle/>
          <a:p>
            <a:endParaRPr lang="en-CH"/>
          </a:p>
        </p:txBody>
      </p:sp>
      <p:sp>
        <p:nvSpPr>
          <p:cNvPr id="5" name="Slide Number Placeholder 4">
            <a:extLst>
              <a:ext uri="{FF2B5EF4-FFF2-40B4-BE49-F238E27FC236}">
                <a16:creationId xmlns:a16="http://schemas.microsoft.com/office/drawing/2014/main" id="{B800323C-D06C-9F33-6FCB-DA94630A42C0}"/>
              </a:ext>
            </a:extLst>
          </p:cNvPr>
          <p:cNvSpPr>
            <a:spLocks noGrp="1"/>
          </p:cNvSpPr>
          <p:nvPr>
            <p:ph type="sldNum" sz="quarter" idx="12"/>
          </p:nvPr>
        </p:nvSpPr>
        <p:spPr/>
        <p:txBody>
          <a:bodyPr/>
          <a:lstStyle/>
          <a:p>
            <a:fld id="{5FC22B87-F2B3-2D43-9903-FACB49A44C96}" type="slidenum">
              <a:rPr lang="en-CH" smtClean="0"/>
              <a:t>‹#›</a:t>
            </a:fld>
            <a:endParaRPr lang="en-CH"/>
          </a:p>
        </p:txBody>
      </p:sp>
    </p:spTree>
    <p:extLst>
      <p:ext uri="{BB962C8B-B14F-4D97-AF65-F5344CB8AC3E}">
        <p14:creationId xmlns:p14="http://schemas.microsoft.com/office/powerpoint/2010/main" val="39187856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B34E6C6-6819-AF99-F1C1-F5F228ACA683}"/>
              </a:ext>
            </a:extLst>
          </p:cNvPr>
          <p:cNvSpPr>
            <a:spLocks noGrp="1"/>
          </p:cNvSpPr>
          <p:nvPr>
            <p:ph type="dt" sz="half" idx="10"/>
          </p:nvPr>
        </p:nvSpPr>
        <p:spPr/>
        <p:txBody>
          <a:bodyPr/>
          <a:lstStyle/>
          <a:p>
            <a:fld id="{9B916260-F45C-B647-88A4-C91F6BA5DC4E}" type="datetimeFigureOut">
              <a:rPr lang="en-CH" smtClean="0"/>
              <a:t>16.10.24</a:t>
            </a:fld>
            <a:endParaRPr lang="en-CH"/>
          </a:p>
        </p:txBody>
      </p:sp>
      <p:sp>
        <p:nvSpPr>
          <p:cNvPr id="3" name="Footer Placeholder 2">
            <a:extLst>
              <a:ext uri="{FF2B5EF4-FFF2-40B4-BE49-F238E27FC236}">
                <a16:creationId xmlns:a16="http://schemas.microsoft.com/office/drawing/2014/main" id="{E9F8F3AE-4CDB-1D8D-EADB-07475A00245F}"/>
              </a:ext>
            </a:extLst>
          </p:cNvPr>
          <p:cNvSpPr>
            <a:spLocks noGrp="1"/>
          </p:cNvSpPr>
          <p:nvPr>
            <p:ph type="ftr" sz="quarter" idx="11"/>
          </p:nvPr>
        </p:nvSpPr>
        <p:spPr/>
        <p:txBody>
          <a:bodyPr/>
          <a:lstStyle/>
          <a:p>
            <a:endParaRPr lang="en-CH"/>
          </a:p>
        </p:txBody>
      </p:sp>
      <p:sp>
        <p:nvSpPr>
          <p:cNvPr id="4" name="Slide Number Placeholder 3">
            <a:extLst>
              <a:ext uri="{FF2B5EF4-FFF2-40B4-BE49-F238E27FC236}">
                <a16:creationId xmlns:a16="http://schemas.microsoft.com/office/drawing/2014/main" id="{65349449-6D17-4D03-3ECB-098D50F72FC2}"/>
              </a:ext>
            </a:extLst>
          </p:cNvPr>
          <p:cNvSpPr>
            <a:spLocks noGrp="1"/>
          </p:cNvSpPr>
          <p:nvPr>
            <p:ph type="sldNum" sz="quarter" idx="12"/>
          </p:nvPr>
        </p:nvSpPr>
        <p:spPr/>
        <p:txBody>
          <a:bodyPr/>
          <a:lstStyle/>
          <a:p>
            <a:fld id="{5FC22B87-F2B3-2D43-9903-FACB49A44C96}" type="slidenum">
              <a:rPr lang="en-CH" smtClean="0"/>
              <a:t>‹#›</a:t>
            </a:fld>
            <a:endParaRPr lang="en-CH"/>
          </a:p>
        </p:txBody>
      </p:sp>
    </p:spTree>
    <p:extLst>
      <p:ext uri="{BB962C8B-B14F-4D97-AF65-F5344CB8AC3E}">
        <p14:creationId xmlns:p14="http://schemas.microsoft.com/office/powerpoint/2010/main" val="12454799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21FF1-6A28-CA08-449E-5B7DCE83F4C7}"/>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CH"/>
          </a:p>
        </p:txBody>
      </p:sp>
      <p:sp>
        <p:nvSpPr>
          <p:cNvPr id="3" name="Content Placeholder 2">
            <a:extLst>
              <a:ext uri="{FF2B5EF4-FFF2-40B4-BE49-F238E27FC236}">
                <a16:creationId xmlns:a16="http://schemas.microsoft.com/office/drawing/2014/main" id="{DC12F018-593F-46EC-04A3-9595B1B8A65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4" name="Text Placeholder 3">
            <a:extLst>
              <a:ext uri="{FF2B5EF4-FFF2-40B4-BE49-F238E27FC236}">
                <a16:creationId xmlns:a16="http://schemas.microsoft.com/office/drawing/2014/main" id="{DE55D7B9-7477-4E6A-10E9-F8F9B79A87D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DC91BFF1-7C91-E378-8EAE-FBE12F628567}"/>
              </a:ext>
            </a:extLst>
          </p:cNvPr>
          <p:cNvSpPr>
            <a:spLocks noGrp="1"/>
          </p:cNvSpPr>
          <p:nvPr>
            <p:ph type="dt" sz="half" idx="10"/>
          </p:nvPr>
        </p:nvSpPr>
        <p:spPr/>
        <p:txBody>
          <a:bodyPr/>
          <a:lstStyle/>
          <a:p>
            <a:fld id="{9B916260-F45C-B647-88A4-C91F6BA5DC4E}" type="datetimeFigureOut">
              <a:rPr lang="en-CH" smtClean="0"/>
              <a:t>16.10.24</a:t>
            </a:fld>
            <a:endParaRPr lang="en-CH"/>
          </a:p>
        </p:txBody>
      </p:sp>
      <p:sp>
        <p:nvSpPr>
          <p:cNvPr id="6" name="Footer Placeholder 5">
            <a:extLst>
              <a:ext uri="{FF2B5EF4-FFF2-40B4-BE49-F238E27FC236}">
                <a16:creationId xmlns:a16="http://schemas.microsoft.com/office/drawing/2014/main" id="{38B5BCF8-7453-AA99-18CA-2E907167DF32}"/>
              </a:ext>
            </a:extLst>
          </p:cNvPr>
          <p:cNvSpPr>
            <a:spLocks noGrp="1"/>
          </p:cNvSpPr>
          <p:nvPr>
            <p:ph type="ftr" sz="quarter" idx="11"/>
          </p:nvPr>
        </p:nvSpPr>
        <p:spPr/>
        <p:txBody>
          <a:bodyPr/>
          <a:lstStyle/>
          <a:p>
            <a:endParaRPr lang="en-CH"/>
          </a:p>
        </p:txBody>
      </p:sp>
      <p:sp>
        <p:nvSpPr>
          <p:cNvPr id="7" name="Slide Number Placeholder 6">
            <a:extLst>
              <a:ext uri="{FF2B5EF4-FFF2-40B4-BE49-F238E27FC236}">
                <a16:creationId xmlns:a16="http://schemas.microsoft.com/office/drawing/2014/main" id="{E996A181-5BEA-B9CB-A9EF-18548ADED50D}"/>
              </a:ext>
            </a:extLst>
          </p:cNvPr>
          <p:cNvSpPr>
            <a:spLocks noGrp="1"/>
          </p:cNvSpPr>
          <p:nvPr>
            <p:ph type="sldNum" sz="quarter" idx="12"/>
          </p:nvPr>
        </p:nvSpPr>
        <p:spPr/>
        <p:txBody>
          <a:bodyPr/>
          <a:lstStyle/>
          <a:p>
            <a:fld id="{5FC22B87-F2B3-2D43-9903-FACB49A44C96}" type="slidenum">
              <a:rPr lang="en-CH" smtClean="0"/>
              <a:t>‹#›</a:t>
            </a:fld>
            <a:endParaRPr lang="en-CH"/>
          </a:p>
        </p:txBody>
      </p:sp>
    </p:spTree>
    <p:extLst>
      <p:ext uri="{BB962C8B-B14F-4D97-AF65-F5344CB8AC3E}">
        <p14:creationId xmlns:p14="http://schemas.microsoft.com/office/powerpoint/2010/main" val="25106064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C7C60-8A15-6F3B-1DAB-301D3F9743ED}"/>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CH"/>
          </a:p>
        </p:txBody>
      </p:sp>
      <p:sp>
        <p:nvSpPr>
          <p:cNvPr id="3" name="Picture Placeholder 2">
            <a:extLst>
              <a:ext uri="{FF2B5EF4-FFF2-40B4-BE49-F238E27FC236}">
                <a16:creationId xmlns:a16="http://schemas.microsoft.com/office/drawing/2014/main" id="{97C85F2A-734E-A1B3-E12D-436D1A4FF86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H"/>
          </a:p>
        </p:txBody>
      </p:sp>
      <p:sp>
        <p:nvSpPr>
          <p:cNvPr id="4" name="Text Placeholder 3">
            <a:extLst>
              <a:ext uri="{FF2B5EF4-FFF2-40B4-BE49-F238E27FC236}">
                <a16:creationId xmlns:a16="http://schemas.microsoft.com/office/drawing/2014/main" id="{7ED180C7-9AA9-052F-6E66-5DF49369B0C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E09A9DDC-DB2E-65C1-35D1-B527268101C7}"/>
              </a:ext>
            </a:extLst>
          </p:cNvPr>
          <p:cNvSpPr>
            <a:spLocks noGrp="1"/>
          </p:cNvSpPr>
          <p:nvPr>
            <p:ph type="dt" sz="half" idx="10"/>
          </p:nvPr>
        </p:nvSpPr>
        <p:spPr/>
        <p:txBody>
          <a:bodyPr/>
          <a:lstStyle/>
          <a:p>
            <a:fld id="{9B916260-F45C-B647-88A4-C91F6BA5DC4E}" type="datetimeFigureOut">
              <a:rPr lang="en-CH" smtClean="0"/>
              <a:t>16.10.24</a:t>
            </a:fld>
            <a:endParaRPr lang="en-CH"/>
          </a:p>
        </p:txBody>
      </p:sp>
      <p:sp>
        <p:nvSpPr>
          <p:cNvPr id="6" name="Footer Placeholder 5">
            <a:extLst>
              <a:ext uri="{FF2B5EF4-FFF2-40B4-BE49-F238E27FC236}">
                <a16:creationId xmlns:a16="http://schemas.microsoft.com/office/drawing/2014/main" id="{9570B91D-3C0A-D67C-556E-E5FF05330E8F}"/>
              </a:ext>
            </a:extLst>
          </p:cNvPr>
          <p:cNvSpPr>
            <a:spLocks noGrp="1"/>
          </p:cNvSpPr>
          <p:nvPr>
            <p:ph type="ftr" sz="quarter" idx="11"/>
          </p:nvPr>
        </p:nvSpPr>
        <p:spPr/>
        <p:txBody>
          <a:bodyPr/>
          <a:lstStyle/>
          <a:p>
            <a:endParaRPr lang="en-CH"/>
          </a:p>
        </p:txBody>
      </p:sp>
      <p:sp>
        <p:nvSpPr>
          <p:cNvPr id="7" name="Slide Number Placeholder 6">
            <a:extLst>
              <a:ext uri="{FF2B5EF4-FFF2-40B4-BE49-F238E27FC236}">
                <a16:creationId xmlns:a16="http://schemas.microsoft.com/office/drawing/2014/main" id="{510C08CB-1EB7-C832-C838-8406CC19E41C}"/>
              </a:ext>
            </a:extLst>
          </p:cNvPr>
          <p:cNvSpPr>
            <a:spLocks noGrp="1"/>
          </p:cNvSpPr>
          <p:nvPr>
            <p:ph type="sldNum" sz="quarter" idx="12"/>
          </p:nvPr>
        </p:nvSpPr>
        <p:spPr/>
        <p:txBody>
          <a:bodyPr/>
          <a:lstStyle/>
          <a:p>
            <a:fld id="{5FC22B87-F2B3-2D43-9903-FACB49A44C96}" type="slidenum">
              <a:rPr lang="en-CH" smtClean="0"/>
              <a:t>‹#›</a:t>
            </a:fld>
            <a:endParaRPr lang="en-CH"/>
          </a:p>
        </p:txBody>
      </p:sp>
    </p:spTree>
    <p:extLst>
      <p:ext uri="{BB962C8B-B14F-4D97-AF65-F5344CB8AC3E}">
        <p14:creationId xmlns:p14="http://schemas.microsoft.com/office/powerpoint/2010/main" val="20339977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5C5C5C"/>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681A696-5C59-F35A-EFBF-563AC3E8031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CH"/>
          </a:p>
        </p:txBody>
      </p:sp>
      <p:sp>
        <p:nvSpPr>
          <p:cNvPr id="3" name="Text Placeholder 2">
            <a:extLst>
              <a:ext uri="{FF2B5EF4-FFF2-40B4-BE49-F238E27FC236}">
                <a16:creationId xmlns:a16="http://schemas.microsoft.com/office/drawing/2014/main" id="{58B129BE-4A91-D9FB-C3A8-485BAE636C2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4" name="Date Placeholder 3">
            <a:extLst>
              <a:ext uri="{FF2B5EF4-FFF2-40B4-BE49-F238E27FC236}">
                <a16:creationId xmlns:a16="http://schemas.microsoft.com/office/drawing/2014/main" id="{E0A338C6-71D3-0E64-BA5C-E91F302E336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B916260-F45C-B647-88A4-C91F6BA5DC4E}" type="datetimeFigureOut">
              <a:rPr lang="en-CH" smtClean="0"/>
              <a:t>16.10.24</a:t>
            </a:fld>
            <a:endParaRPr lang="en-CH"/>
          </a:p>
        </p:txBody>
      </p:sp>
      <p:sp>
        <p:nvSpPr>
          <p:cNvPr id="5" name="Footer Placeholder 4">
            <a:extLst>
              <a:ext uri="{FF2B5EF4-FFF2-40B4-BE49-F238E27FC236}">
                <a16:creationId xmlns:a16="http://schemas.microsoft.com/office/drawing/2014/main" id="{C5BB7EE0-1F2C-EA74-7C74-5EE7886F7E2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H"/>
          </a:p>
        </p:txBody>
      </p:sp>
      <p:sp>
        <p:nvSpPr>
          <p:cNvPr id="6" name="Slide Number Placeholder 5">
            <a:extLst>
              <a:ext uri="{FF2B5EF4-FFF2-40B4-BE49-F238E27FC236}">
                <a16:creationId xmlns:a16="http://schemas.microsoft.com/office/drawing/2014/main" id="{80FE1CCF-0F42-44AF-1517-0B167A3CCC9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FC22B87-F2B3-2D43-9903-FACB49A44C96}" type="slidenum">
              <a:rPr lang="en-CH" smtClean="0"/>
              <a:t>‹#›</a:t>
            </a:fld>
            <a:endParaRPr lang="en-CH"/>
          </a:p>
        </p:txBody>
      </p:sp>
    </p:spTree>
    <p:extLst>
      <p:ext uri="{BB962C8B-B14F-4D97-AF65-F5344CB8AC3E}">
        <p14:creationId xmlns:p14="http://schemas.microsoft.com/office/powerpoint/2010/main" val="261310587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CH"/>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6.xml"/><Relationship Id="rId5" Type="http://schemas.microsoft.com/office/2007/relationships/hdphoto" Target="../media/hdphoto3.wdp"/><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7.png"/><Relationship Id="rId1" Type="http://schemas.openxmlformats.org/officeDocument/2006/relationships/slideLayout" Target="../slideLayouts/slideLayout6.xml"/><Relationship Id="rId5" Type="http://schemas.microsoft.com/office/2007/relationships/hdphoto" Target="../media/hdphoto5.wdp"/><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8.png"/><Relationship Id="rId1" Type="http://schemas.openxmlformats.org/officeDocument/2006/relationships/slideLayout" Target="../slideLayouts/slideLayout6.xml"/><Relationship Id="rId5" Type="http://schemas.microsoft.com/office/2007/relationships/hdphoto" Target="../media/hdphoto5.wdp"/><Relationship Id="rId4" Type="http://schemas.openxmlformats.org/officeDocument/2006/relationships/image" Target="../media/image4.png"/></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11.png"/><Relationship Id="rId1" Type="http://schemas.openxmlformats.org/officeDocument/2006/relationships/slideLayout" Target="../slideLayouts/slideLayout6.xml"/><Relationship Id="rId5" Type="http://schemas.microsoft.com/office/2007/relationships/hdphoto" Target="../media/hdphoto5.wdp"/><Relationship Id="rId4" Type="http://schemas.openxmlformats.org/officeDocument/2006/relationships/image" Target="../media/image4.png"/></Relationships>
</file>

<file path=ppt/slides/_rels/slide22.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15.png"/><Relationship Id="rId1" Type="http://schemas.openxmlformats.org/officeDocument/2006/relationships/slideLayout" Target="../slideLayouts/slideLayout6.xml"/><Relationship Id="rId5" Type="http://schemas.microsoft.com/office/2007/relationships/hdphoto" Target="../media/hdphoto5.wdp"/><Relationship Id="rId4" Type="http://schemas.openxmlformats.org/officeDocument/2006/relationships/image" Target="../media/image4.png"/></Relationships>
</file>

<file path=ppt/slides/_rels/slide27.xml.rels><?xml version="1.0" encoding="UTF-8" standalone="yes"?>
<Relationships xmlns="http://schemas.openxmlformats.org/package/2006/relationships"><Relationship Id="rId3" Type="http://schemas.microsoft.com/office/2007/relationships/hdphoto" Target="../media/hdphoto10.wdp"/><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microsoft.com/office/2007/relationships/hdphoto" Target="../media/hdphoto11.wdp"/><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microsoft.com/office/2007/relationships/hdphoto" Target="../media/hdphoto12.wdp"/><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microsoft.com/office/2007/relationships/hdphoto" Target="../media/hdphoto11.wdp"/><Relationship Id="rId2" Type="http://schemas.openxmlformats.org/officeDocument/2006/relationships/image" Target="../media/image19.png"/><Relationship Id="rId1" Type="http://schemas.openxmlformats.org/officeDocument/2006/relationships/slideLayout" Target="../slideLayouts/slideLayout6.xml"/><Relationship Id="rId5" Type="http://schemas.microsoft.com/office/2007/relationships/hdphoto" Target="../media/hdphoto5.wdp"/><Relationship Id="rId4" Type="http://schemas.openxmlformats.org/officeDocument/2006/relationships/image" Target="../media/image4.png"/></Relationships>
</file>

<file path=ppt/slides/_rels/slide3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microsoft.com/office/2007/relationships/hdphoto" Target="../media/hdphoto13.wdp"/><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microsoft.com/office/2007/relationships/hdphoto" Target="../media/hdphoto14.wdp"/><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microsoft.com/office/2007/relationships/hdphoto" Target="../media/hdphoto13.wdp"/><Relationship Id="rId2" Type="http://schemas.openxmlformats.org/officeDocument/2006/relationships/image" Target="../media/image23.png"/><Relationship Id="rId1" Type="http://schemas.openxmlformats.org/officeDocument/2006/relationships/slideLayout" Target="../slideLayouts/slideLayout6.xml"/><Relationship Id="rId5" Type="http://schemas.microsoft.com/office/2007/relationships/hdphoto" Target="../media/hdphoto5.wdp"/><Relationship Id="rId4" Type="http://schemas.openxmlformats.org/officeDocument/2006/relationships/image" Target="../media/image4.png"/></Relationships>
</file>

<file path=ppt/slides/_rels/slide3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microsoft.com/office/2007/relationships/hdphoto" Target="../media/hdphoto15.wdp"/><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microsoft.com/office/2007/relationships/hdphoto" Target="../media/hdphoto16.wdp"/><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microsoft.com/office/2007/relationships/hdphoto" Target="../media/hdphoto15.wdp"/><Relationship Id="rId2" Type="http://schemas.openxmlformats.org/officeDocument/2006/relationships/image" Target="../media/image27.png"/><Relationship Id="rId1" Type="http://schemas.openxmlformats.org/officeDocument/2006/relationships/slideLayout" Target="../slideLayouts/slideLayout6.xml"/><Relationship Id="rId5" Type="http://schemas.microsoft.com/office/2007/relationships/hdphoto" Target="../media/hdphoto5.wdp"/><Relationship Id="rId4" Type="http://schemas.openxmlformats.org/officeDocument/2006/relationships/image" Target="../media/image4.png"/></Relationships>
</file>

<file path=ppt/slides/_rels/slide4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microsoft.com/office/2007/relationships/hdphoto" Target="../media/hdphoto17.wdp"/><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microsoft.com/office/2007/relationships/hdphoto" Target="../media/hdphoto18.wdp"/><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microsoft.com/office/2007/relationships/hdphoto" Target="../media/hdphoto19.wdp"/><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microsoft.com/office/2007/relationships/hdphoto" Target="../media/hdphoto17.wdp"/><Relationship Id="rId2" Type="http://schemas.openxmlformats.org/officeDocument/2006/relationships/image" Target="../media/image31.png"/><Relationship Id="rId1" Type="http://schemas.openxmlformats.org/officeDocument/2006/relationships/slideLayout" Target="../slideLayouts/slideLayout6.xml"/><Relationship Id="rId5" Type="http://schemas.microsoft.com/office/2007/relationships/hdphoto" Target="../media/hdphoto5.wdp"/><Relationship Id="rId4" Type="http://schemas.openxmlformats.org/officeDocument/2006/relationships/image" Target="../media/image4.png"/></Relationships>
</file>

<file path=ppt/slides/_rels/slide49.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microsoft.com/office/2007/relationships/hdphoto" Target="../media/hdphoto20.wdp"/><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microsoft.com/office/2007/relationships/hdphoto" Target="../media/hdphoto20.wdp"/><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microsoft.com/office/2007/relationships/hdphoto" Target="../media/hdphoto20.wdp"/><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microsoft.com/office/2007/relationships/hdphoto" Target="../media/hdphoto21.wdp"/><Relationship Id="rId2" Type="http://schemas.openxmlformats.org/officeDocument/2006/relationships/image" Target="../media/image34.png"/><Relationship Id="rId1" Type="http://schemas.openxmlformats.org/officeDocument/2006/relationships/slideLayout" Target="../slideLayouts/slideLayout6.xml"/><Relationship Id="rId5" Type="http://schemas.openxmlformats.org/officeDocument/2006/relationships/image" Target="../media/image36.svg"/><Relationship Id="rId4" Type="http://schemas.openxmlformats.org/officeDocument/2006/relationships/image" Target="../media/image35.png"/></Relationships>
</file>

<file path=ppt/slides/_rels/slide54.xml.rels><?xml version="1.0" encoding="UTF-8" standalone="yes"?>
<Relationships xmlns="http://schemas.openxmlformats.org/package/2006/relationships"><Relationship Id="rId3" Type="http://schemas.microsoft.com/office/2007/relationships/hdphoto" Target="../media/hdphoto21.wdp"/><Relationship Id="rId2" Type="http://schemas.openxmlformats.org/officeDocument/2006/relationships/image" Target="../media/image34.png"/><Relationship Id="rId1" Type="http://schemas.openxmlformats.org/officeDocument/2006/relationships/slideLayout" Target="../slideLayouts/slideLayout6.xml"/><Relationship Id="rId5" Type="http://schemas.openxmlformats.org/officeDocument/2006/relationships/image" Target="../media/image36.svg"/><Relationship Id="rId4" Type="http://schemas.openxmlformats.org/officeDocument/2006/relationships/image" Target="../media/image35.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9CE66-23B1-F190-11E2-70D4AACD338D}"/>
              </a:ext>
            </a:extLst>
          </p:cNvPr>
          <p:cNvSpPr>
            <a:spLocks noGrp="1"/>
          </p:cNvSpPr>
          <p:nvPr>
            <p:ph type="ctrTitle"/>
          </p:nvPr>
        </p:nvSpPr>
        <p:spPr>
          <a:xfrm>
            <a:off x="628650" y="428625"/>
            <a:ext cx="11272838" cy="4314825"/>
          </a:xfrm>
        </p:spPr>
        <p:txBody>
          <a:bodyPr>
            <a:normAutofit/>
          </a:bodyPr>
          <a:lstStyle/>
          <a:p>
            <a:r>
              <a:rPr lang="en-CH" b="1" dirty="0">
                <a:latin typeface="Avenir Black" panose="02000503020000020003" pitchFamily="2" charset="0"/>
              </a:rPr>
              <a:t>Social-Affective Prediction (SAP) Control Task</a:t>
            </a:r>
            <a:br>
              <a:rPr lang="en-CH" b="1" dirty="0">
                <a:latin typeface="Avenir Black" panose="02000503020000020003" pitchFamily="2" charset="0"/>
              </a:rPr>
            </a:br>
            <a:br>
              <a:rPr lang="en-CH" b="1" dirty="0">
                <a:latin typeface="Avenir Black" panose="02000503020000020003" pitchFamily="2" charset="0"/>
              </a:rPr>
            </a:br>
            <a:r>
              <a:rPr lang="en-CH" b="1" dirty="0">
                <a:latin typeface="Avenir Black" panose="02000503020000020003" pitchFamily="2" charset="0"/>
              </a:rPr>
              <a:t>Egg Task </a:t>
            </a:r>
            <a:br>
              <a:rPr lang="en-CH" b="1" dirty="0">
                <a:latin typeface="Avenir Black" panose="02000503020000020003" pitchFamily="2" charset="0"/>
              </a:rPr>
            </a:br>
            <a:endParaRPr lang="en-CH" b="1" dirty="0">
              <a:latin typeface="Avenir Black" panose="02000503020000020003" pitchFamily="2" charset="0"/>
            </a:endParaRPr>
          </a:p>
        </p:txBody>
      </p:sp>
    </p:spTree>
    <p:extLst>
      <p:ext uri="{BB962C8B-B14F-4D97-AF65-F5344CB8AC3E}">
        <p14:creationId xmlns:p14="http://schemas.microsoft.com/office/powerpoint/2010/main" val="227874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DB4A07-65F7-C296-104F-8BFCE9B676D3}"/>
            </a:ext>
          </a:extLst>
        </p:cNvPr>
        <p:cNvGrpSpPr/>
        <p:nvPr/>
      </p:nvGrpSpPr>
      <p:grpSpPr>
        <a:xfrm>
          <a:off x="0" y="0"/>
          <a:ext cx="0" cy="0"/>
          <a:chOff x="0" y="0"/>
          <a:chExt cx="0" cy="0"/>
        </a:xfrm>
      </p:grpSpPr>
      <p:pic>
        <p:nvPicPr>
          <p:cNvPr id="8" name="Picture 7">
            <a:extLst>
              <a:ext uri="{FF2B5EF4-FFF2-40B4-BE49-F238E27FC236}">
                <a16:creationId xmlns:a16="http://schemas.microsoft.com/office/drawing/2014/main" id="{27FB650C-4E7B-F242-F4CF-1A623EA5452F}"/>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940" b="99353" l="9914" r="89871">
                        <a14:foregroundMark x1="44612" y1="6034" x2="44612" y2="6034"/>
                        <a14:foregroundMark x1="50216" y1="2155" x2="50216" y2="2155"/>
                        <a14:foregroundMark x1="35129" y1="25000" x2="35776" y2="37069"/>
                        <a14:foregroundMark x1="27155" y1="35345" x2="27155" y2="35345"/>
                        <a14:foregroundMark x1="40086" y1="35776" x2="40086" y2="35776"/>
                        <a14:foregroundMark x1="60991" y1="27802" x2="75000" y2="32974"/>
                        <a14:foregroundMark x1="31466" y1="68750" x2="36207" y2="72198"/>
                        <a14:foregroundMark x1="47629" y1="94397" x2="47629" y2="94397"/>
                        <a14:foregroundMark x1="49784" y1="99353" x2="49784" y2="99353"/>
                      </a14:backgroundRemoval>
                    </a14:imgEffect>
                  </a14:imgLayer>
                </a14:imgProps>
              </a:ext>
            </a:extLst>
          </a:blip>
          <a:stretch>
            <a:fillRect/>
          </a:stretch>
        </p:blipFill>
        <p:spPr>
          <a:xfrm>
            <a:off x="5016000" y="2349000"/>
            <a:ext cx="2160000" cy="2160000"/>
          </a:xfrm>
          <a:prstGeom prst="rect">
            <a:avLst/>
          </a:prstGeom>
        </p:spPr>
      </p:pic>
    </p:spTree>
    <p:extLst>
      <p:ext uri="{BB962C8B-B14F-4D97-AF65-F5344CB8AC3E}">
        <p14:creationId xmlns:p14="http://schemas.microsoft.com/office/powerpoint/2010/main" val="25757937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B8CFA1-EDE6-81AB-76FD-72292EE09045}"/>
            </a:ext>
          </a:extLst>
        </p:cNvPr>
        <p:cNvGrpSpPr/>
        <p:nvPr/>
      </p:nvGrpSpPr>
      <p:grpSpPr>
        <a:xfrm>
          <a:off x="0" y="0"/>
          <a:ext cx="0" cy="0"/>
          <a:chOff x="0" y="0"/>
          <a:chExt cx="0" cy="0"/>
        </a:xfrm>
      </p:grpSpPr>
      <p:pic>
        <p:nvPicPr>
          <p:cNvPr id="10" name="Picture 9">
            <a:extLst>
              <a:ext uri="{FF2B5EF4-FFF2-40B4-BE49-F238E27FC236}">
                <a16:creationId xmlns:a16="http://schemas.microsoft.com/office/drawing/2014/main" id="{0CD04634-9808-519C-6305-C95AB09C3767}"/>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940" b="98060" l="9914" r="89871">
                        <a14:foregroundMark x1="52586" y1="6250" x2="52586" y2="6250"/>
                        <a14:foregroundMark x1="52155" y1="1940" x2="52155" y2="1940"/>
                        <a14:foregroundMark x1="33621" y1="21767" x2="33190" y2="44828"/>
                        <a14:foregroundMark x1="33190" y1="44828" x2="32759" y2="45043"/>
                        <a14:foregroundMark x1="65086" y1="19612" x2="71121" y2="43319"/>
                        <a14:foregroundMark x1="13362" y1="39871" x2="18750" y2="25647"/>
                        <a14:foregroundMark x1="51293" y1="92241" x2="51293" y2="92241"/>
                        <a14:foregroundMark x1="50862" y1="98060" x2="50862" y2="98060"/>
                        <a14:foregroundMark x1="75647" y1="18319" x2="75647" y2="18319"/>
                      </a14:backgroundRemoval>
                    </a14:imgEffect>
                  </a14:imgLayer>
                </a14:imgProps>
              </a:ext>
            </a:extLst>
          </a:blip>
          <a:stretch>
            <a:fillRect/>
          </a:stretch>
        </p:blipFill>
        <p:spPr>
          <a:xfrm>
            <a:off x="5800762" y="3133761"/>
            <a:ext cx="648000" cy="648000"/>
          </a:xfrm>
          <a:prstGeom prst="rect">
            <a:avLst/>
          </a:prstGeom>
        </p:spPr>
      </p:pic>
      <p:pic>
        <p:nvPicPr>
          <p:cNvPr id="5" name="Picture 4">
            <a:extLst>
              <a:ext uri="{FF2B5EF4-FFF2-40B4-BE49-F238E27FC236}">
                <a16:creationId xmlns:a16="http://schemas.microsoft.com/office/drawing/2014/main" id="{7E40510A-84C3-7A7A-58E2-929EC5CA2534}"/>
              </a:ext>
            </a:extLst>
          </p:cNvPr>
          <p:cNvPicPr>
            <a:picLocks noChangeAspect="1"/>
          </p:cNvPicPr>
          <p:nvPr/>
        </p:nvPicPr>
        <p:blipFill>
          <a:blip r:embed="rId4">
            <a:duotone>
              <a:prstClr val="black"/>
              <a:srgbClr val="A5A5A5">
                <a:tint val="45000"/>
                <a:satMod val="400000"/>
              </a:srgbClr>
            </a:duotone>
            <a:extLst>
              <a:ext uri="{BEBA8EAE-BF5A-486C-A8C5-ECC9F3942E4B}">
                <a14:imgProps xmlns:a14="http://schemas.microsoft.com/office/drawing/2010/main">
                  <a14:imgLayer r:embed="rId5">
                    <a14:imgEffect>
                      <a14:backgroundRemoval t="3190" b="97158" l="5320" r="92303">
                        <a14:foregroundMark x1="31183" y1="39443" x2="34692" y2="11659"/>
                        <a14:foregroundMark x1="34692" y1="11659" x2="39559" y2="6148"/>
                        <a14:foregroundMark x1="39559" y1="6148" x2="46576" y2="3364"/>
                        <a14:foregroundMark x1="65139" y1="14153" x2="65252" y2="13631"/>
                        <a14:foregroundMark x1="5320" y1="46462" x2="10300" y2="50232"/>
                        <a14:foregroundMark x1="7810" y1="52262" x2="16186" y2="80046"/>
                        <a14:foregroundMark x1="16186" y1="80046" x2="26259" y2="97158"/>
                        <a14:foregroundMark x1="26259" y1="97158" x2="29485" y2="93852"/>
                        <a14:foregroundMark x1="92303" y1="46984" x2="90719" y2="52668"/>
                      </a14:backgroundRemoval>
                    </a14:imgEffect>
                  </a14:imgLayer>
                </a14:imgProps>
              </a:ext>
            </a:extLst>
          </a:blip>
          <a:stretch>
            <a:fillRect/>
          </a:stretch>
        </p:blipFill>
        <p:spPr>
          <a:xfrm>
            <a:off x="5017824" y="2349000"/>
            <a:ext cx="2213875" cy="2160000"/>
          </a:xfrm>
          <a:prstGeom prst="rect">
            <a:avLst/>
          </a:prstGeom>
        </p:spPr>
      </p:pic>
    </p:spTree>
    <p:extLst>
      <p:ext uri="{BB962C8B-B14F-4D97-AF65-F5344CB8AC3E}">
        <p14:creationId xmlns:p14="http://schemas.microsoft.com/office/powerpoint/2010/main" val="13131441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19C48C-AD49-1B80-D533-BE394BE774BD}"/>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52D5C8F3-9035-6AF3-84E4-F6C9D9B8184F}"/>
              </a:ext>
            </a:extLst>
          </p:cNvPr>
          <p:cNvPicPr>
            <a:picLocks noChangeAspect="1"/>
          </p:cNvPicPr>
          <p:nvPr/>
        </p:nvPicPr>
        <p:blipFill>
          <a:blip r:embed="rId2"/>
          <a:stretch>
            <a:fillRect/>
          </a:stretch>
        </p:blipFill>
        <p:spPr>
          <a:xfrm>
            <a:off x="5016000" y="2349000"/>
            <a:ext cx="2160000" cy="2160000"/>
          </a:xfrm>
          <a:prstGeom prst="rect">
            <a:avLst/>
          </a:prstGeom>
        </p:spPr>
      </p:pic>
    </p:spTree>
    <p:extLst>
      <p:ext uri="{BB962C8B-B14F-4D97-AF65-F5344CB8AC3E}">
        <p14:creationId xmlns:p14="http://schemas.microsoft.com/office/powerpoint/2010/main" val="17634823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8526774-AD3D-A2BF-8B22-289424073E47}"/>
              </a:ext>
            </a:extLst>
          </p:cNvPr>
          <p:cNvPicPr>
            <a:picLocks noChangeAspect="1"/>
          </p:cNvPicPr>
          <p:nvPr/>
        </p:nvPicPr>
        <p:blipFill>
          <a:blip r:embed="rId2"/>
          <a:stretch>
            <a:fillRect/>
          </a:stretch>
        </p:blipFill>
        <p:spPr>
          <a:xfrm>
            <a:off x="3501517" y="1449000"/>
            <a:ext cx="5188966" cy="3960000"/>
          </a:xfrm>
          <a:prstGeom prst="rect">
            <a:avLst/>
          </a:prstGeom>
        </p:spPr>
      </p:pic>
    </p:spTree>
    <p:extLst>
      <p:ext uri="{BB962C8B-B14F-4D97-AF65-F5344CB8AC3E}">
        <p14:creationId xmlns:p14="http://schemas.microsoft.com/office/powerpoint/2010/main" val="41394638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821182-6885-2416-A668-D4183C90ACD1}"/>
            </a:ext>
          </a:extLst>
        </p:cNvPr>
        <p:cNvGrpSpPr/>
        <p:nvPr/>
      </p:nvGrpSpPr>
      <p:grpSpPr>
        <a:xfrm>
          <a:off x="0" y="0"/>
          <a:ext cx="0" cy="0"/>
          <a:chOff x="0" y="0"/>
          <a:chExt cx="0" cy="0"/>
        </a:xfrm>
      </p:grpSpPr>
      <p:pic>
        <p:nvPicPr>
          <p:cNvPr id="8" name="Picture 7">
            <a:extLst>
              <a:ext uri="{FF2B5EF4-FFF2-40B4-BE49-F238E27FC236}">
                <a16:creationId xmlns:a16="http://schemas.microsoft.com/office/drawing/2014/main" id="{CE12DB14-AE61-ACF4-2CA2-1D308FDDB5C6}"/>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3233" b="98707" l="9914" r="89871">
                        <a14:foregroundMark x1="41595" y1="8405" x2="41595" y2="8405"/>
                        <a14:foregroundMark x1="50862" y1="3233" x2="50862" y2="3233"/>
                        <a14:foregroundMark x1="35560" y1="26509" x2="39440" y2="30172"/>
                        <a14:foregroundMark x1="24138" y1="32543" x2="33190" y2="33405"/>
                        <a14:foregroundMark x1="33190" y1="33405" x2="40733" y2="36422"/>
                        <a14:foregroundMark x1="40733" y1="36422" x2="42026" y2="37500"/>
                        <a14:foregroundMark x1="61207" y1="25862" x2="72845" y2="30603"/>
                        <a14:foregroundMark x1="72845" y1="30603" x2="80172" y2="36422"/>
                        <a14:foregroundMark x1="60991" y1="38147" x2="60991" y2="38147"/>
                        <a14:foregroundMark x1="62716" y1="35776" x2="62716" y2="35776"/>
                        <a14:foregroundMark x1="65086" y1="75216" x2="65086" y2="75216"/>
                        <a14:foregroundMark x1="53233" y1="76078" x2="53233" y2="76078"/>
                        <a14:foregroundMark x1="51293" y1="80819" x2="51293" y2="80819"/>
                        <a14:foregroundMark x1="49138" y1="97845" x2="49138" y2="97845"/>
                        <a14:foregroundMark x1="57328" y1="98491" x2="57328" y2="98491"/>
                        <a14:foregroundMark x1="59052" y1="98707" x2="59052" y2="98707"/>
                      </a14:backgroundRemoval>
                    </a14:imgEffect>
                  </a14:imgLayer>
                </a14:imgProps>
              </a:ext>
            </a:extLst>
          </a:blip>
          <a:stretch>
            <a:fillRect/>
          </a:stretch>
        </p:blipFill>
        <p:spPr>
          <a:xfrm>
            <a:off x="5016000" y="2349000"/>
            <a:ext cx="2160000" cy="2160000"/>
          </a:xfrm>
          <a:prstGeom prst="rect">
            <a:avLst/>
          </a:prstGeom>
        </p:spPr>
      </p:pic>
    </p:spTree>
    <p:extLst>
      <p:ext uri="{BB962C8B-B14F-4D97-AF65-F5344CB8AC3E}">
        <p14:creationId xmlns:p14="http://schemas.microsoft.com/office/powerpoint/2010/main" val="18080026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66CEF6-9AC1-12A1-7551-BE7A265C92DB}"/>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19119AFF-60A0-75DC-03DC-5E608D249182}"/>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3233" b="98707" l="9914" r="89871">
                        <a14:foregroundMark x1="41595" y1="8405" x2="41595" y2="8405"/>
                        <a14:foregroundMark x1="50862" y1="3233" x2="50862" y2="3233"/>
                        <a14:foregroundMark x1="35560" y1="26509" x2="39440" y2="30172"/>
                        <a14:foregroundMark x1="24138" y1="32543" x2="33190" y2="33405"/>
                        <a14:foregroundMark x1="33190" y1="33405" x2="40733" y2="36422"/>
                        <a14:foregroundMark x1="40733" y1="36422" x2="42026" y2="37500"/>
                        <a14:foregroundMark x1="61207" y1="25862" x2="72845" y2="30603"/>
                        <a14:foregroundMark x1="72845" y1="30603" x2="80172" y2="36422"/>
                        <a14:foregroundMark x1="60991" y1="38147" x2="60991" y2="38147"/>
                        <a14:foregroundMark x1="62716" y1="35776" x2="62716" y2="35776"/>
                        <a14:foregroundMark x1="65086" y1="75216" x2="65086" y2="75216"/>
                        <a14:foregroundMark x1="53233" y1="76078" x2="53233" y2="76078"/>
                        <a14:foregroundMark x1="51293" y1="80819" x2="51293" y2="80819"/>
                        <a14:foregroundMark x1="49138" y1="97845" x2="49138" y2="97845"/>
                        <a14:foregroundMark x1="57328" y1="98491" x2="57328" y2="98491"/>
                        <a14:foregroundMark x1="59052" y1="98707" x2="59052" y2="98707"/>
                      </a14:backgroundRemoval>
                    </a14:imgEffect>
                  </a14:imgLayer>
                </a14:imgProps>
              </a:ext>
            </a:extLst>
          </a:blip>
          <a:stretch>
            <a:fillRect/>
          </a:stretch>
        </p:blipFill>
        <p:spPr>
          <a:xfrm>
            <a:off x="5772000" y="3104998"/>
            <a:ext cx="648000" cy="648000"/>
          </a:xfrm>
          <a:prstGeom prst="rect">
            <a:avLst/>
          </a:prstGeom>
        </p:spPr>
      </p:pic>
      <p:pic>
        <p:nvPicPr>
          <p:cNvPr id="5" name="Picture 4">
            <a:extLst>
              <a:ext uri="{FF2B5EF4-FFF2-40B4-BE49-F238E27FC236}">
                <a16:creationId xmlns:a16="http://schemas.microsoft.com/office/drawing/2014/main" id="{BEF87298-A914-4368-A5EB-AC0DEDCE1FFA}"/>
              </a:ext>
            </a:extLst>
          </p:cNvPr>
          <p:cNvPicPr>
            <a:picLocks noChangeAspect="1"/>
          </p:cNvPicPr>
          <p:nvPr/>
        </p:nvPicPr>
        <p:blipFill>
          <a:blip r:embed="rId4">
            <a:duotone>
              <a:prstClr val="black"/>
              <a:srgbClr val="A5A5A5">
                <a:tint val="45000"/>
                <a:satMod val="400000"/>
              </a:srgbClr>
            </a:duotone>
            <a:extLst>
              <a:ext uri="{BEBA8EAE-BF5A-486C-A8C5-ECC9F3942E4B}">
                <a14:imgProps xmlns:a14="http://schemas.microsoft.com/office/drawing/2010/main">
                  <a14:imgLayer r:embed="rId5">
                    <a14:imgEffect>
                      <a14:backgroundRemoval t="3190" b="97158" l="5320" r="92303">
                        <a14:foregroundMark x1="31183" y1="39443" x2="34692" y2="11659"/>
                        <a14:foregroundMark x1="34692" y1="11659" x2="39559" y2="6148"/>
                        <a14:foregroundMark x1="39559" y1="6148" x2="46576" y2="3364"/>
                        <a14:foregroundMark x1="65139" y1="14153" x2="65252" y2="13631"/>
                        <a14:foregroundMark x1="5320" y1="46462" x2="10300" y2="50232"/>
                        <a14:foregroundMark x1="7810" y1="52262" x2="16186" y2="80046"/>
                        <a14:foregroundMark x1="16186" y1="80046" x2="26259" y2="97158"/>
                        <a14:foregroundMark x1="26259" y1="97158" x2="29485" y2="93852"/>
                        <a14:foregroundMark x1="92303" y1="46984" x2="90719" y2="52668"/>
                      </a14:backgroundRemoval>
                    </a14:imgEffect>
                  </a14:imgLayer>
                </a14:imgProps>
              </a:ext>
            </a:extLst>
          </a:blip>
          <a:stretch>
            <a:fillRect/>
          </a:stretch>
        </p:blipFill>
        <p:spPr>
          <a:xfrm>
            <a:off x="4989062" y="2348998"/>
            <a:ext cx="2213875" cy="2160000"/>
          </a:xfrm>
          <a:prstGeom prst="rect">
            <a:avLst/>
          </a:prstGeom>
        </p:spPr>
      </p:pic>
    </p:spTree>
    <p:extLst>
      <p:ext uri="{BB962C8B-B14F-4D97-AF65-F5344CB8AC3E}">
        <p14:creationId xmlns:p14="http://schemas.microsoft.com/office/powerpoint/2010/main" val="7104141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20790E-93AD-FE90-94F1-95139101BC74}"/>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205BD9CD-EDCD-B9EB-EA91-2964B196B8CE}"/>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2371" b="99353" l="9914" r="89871">
                        <a14:foregroundMark x1="42457" y1="8621" x2="42457" y2="8621"/>
                        <a14:foregroundMark x1="51724" y1="3664" x2="51724" y2="3664"/>
                        <a14:foregroundMark x1="51293" y1="2371" x2="51293" y2="2371"/>
                        <a14:foregroundMark x1="24784" y1="33621" x2="37716" y2="34914"/>
                        <a14:foregroundMark x1="62284" y1="29741" x2="66379" y2="38147"/>
                        <a14:foregroundMark x1="29741" y1="71552" x2="82543" y2="65086"/>
                        <a14:foregroundMark x1="82543" y1="65086" x2="86207" y2="65517"/>
                        <a14:foregroundMark x1="43319" y1="93750" x2="43319" y2="93750"/>
                        <a14:foregroundMark x1="50862" y1="99353" x2="50862" y2="99353"/>
                        <a14:foregroundMark x1="67241" y1="37284" x2="65948" y2="34052"/>
                      </a14:backgroundRemoval>
                    </a14:imgEffect>
                  </a14:imgLayer>
                </a14:imgProps>
              </a:ext>
            </a:extLst>
          </a:blip>
          <a:stretch>
            <a:fillRect/>
          </a:stretch>
        </p:blipFill>
        <p:spPr>
          <a:xfrm>
            <a:off x="5016000" y="2349000"/>
            <a:ext cx="2160000" cy="2160000"/>
          </a:xfrm>
          <a:prstGeom prst="rect">
            <a:avLst/>
          </a:prstGeom>
        </p:spPr>
      </p:pic>
    </p:spTree>
    <p:extLst>
      <p:ext uri="{BB962C8B-B14F-4D97-AF65-F5344CB8AC3E}">
        <p14:creationId xmlns:p14="http://schemas.microsoft.com/office/powerpoint/2010/main" val="40703801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A8B6D3-89A5-CD21-1B6E-17BBC44BFAE2}"/>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6DDF6021-8188-CA6D-CEF3-D87BC4D07717}"/>
              </a:ext>
            </a:extLst>
          </p:cNvPr>
          <p:cNvPicPr>
            <a:picLocks noChangeAspect="1"/>
          </p:cNvPicPr>
          <p:nvPr/>
        </p:nvPicPr>
        <p:blipFill>
          <a:blip r:embed="rId2"/>
          <a:stretch>
            <a:fillRect/>
          </a:stretch>
        </p:blipFill>
        <p:spPr>
          <a:xfrm>
            <a:off x="5016000" y="2349000"/>
            <a:ext cx="2160000" cy="2160000"/>
          </a:xfrm>
          <a:prstGeom prst="rect">
            <a:avLst/>
          </a:prstGeom>
        </p:spPr>
      </p:pic>
    </p:spTree>
    <p:extLst>
      <p:ext uri="{BB962C8B-B14F-4D97-AF65-F5344CB8AC3E}">
        <p14:creationId xmlns:p14="http://schemas.microsoft.com/office/powerpoint/2010/main" val="6010630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297FEF-A3B0-F8C4-4B00-7564D519E1F0}"/>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D475D50B-9096-CAAF-AA3B-E05246F0DA03}"/>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2371" b="99353" l="9914" r="89871">
                        <a14:foregroundMark x1="42457" y1="8621" x2="42457" y2="8621"/>
                        <a14:foregroundMark x1="51724" y1="3664" x2="51724" y2="3664"/>
                        <a14:foregroundMark x1="51293" y1="2371" x2="51293" y2="2371"/>
                        <a14:foregroundMark x1="24784" y1="33621" x2="37716" y2="34914"/>
                        <a14:foregroundMark x1="62284" y1="29741" x2="66379" y2="38147"/>
                        <a14:foregroundMark x1="29741" y1="71552" x2="82543" y2="65086"/>
                        <a14:foregroundMark x1="82543" y1="65086" x2="86207" y2="65517"/>
                        <a14:foregroundMark x1="43319" y1="93750" x2="43319" y2="93750"/>
                        <a14:foregroundMark x1="50862" y1="99353" x2="50862" y2="99353"/>
                        <a14:foregroundMark x1="67241" y1="37284" x2="65948" y2="34052"/>
                      </a14:backgroundRemoval>
                    </a14:imgEffect>
                  </a14:imgLayer>
                </a14:imgProps>
              </a:ext>
            </a:extLst>
          </a:blip>
          <a:stretch>
            <a:fillRect/>
          </a:stretch>
        </p:blipFill>
        <p:spPr>
          <a:xfrm>
            <a:off x="5772000" y="3104998"/>
            <a:ext cx="648000" cy="648000"/>
          </a:xfrm>
          <a:prstGeom prst="rect">
            <a:avLst/>
          </a:prstGeom>
        </p:spPr>
      </p:pic>
      <p:pic>
        <p:nvPicPr>
          <p:cNvPr id="5" name="Picture 4">
            <a:extLst>
              <a:ext uri="{FF2B5EF4-FFF2-40B4-BE49-F238E27FC236}">
                <a16:creationId xmlns:a16="http://schemas.microsoft.com/office/drawing/2014/main" id="{147AE9EE-D649-E186-A7CA-A9EE19E55E55}"/>
              </a:ext>
            </a:extLst>
          </p:cNvPr>
          <p:cNvPicPr>
            <a:picLocks noChangeAspect="1"/>
          </p:cNvPicPr>
          <p:nvPr/>
        </p:nvPicPr>
        <p:blipFill>
          <a:blip r:embed="rId4">
            <a:duotone>
              <a:prstClr val="black"/>
              <a:srgbClr val="A5A5A5">
                <a:tint val="45000"/>
                <a:satMod val="400000"/>
              </a:srgbClr>
            </a:duotone>
            <a:extLst>
              <a:ext uri="{BEBA8EAE-BF5A-486C-A8C5-ECC9F3942E4B}">
                <a14:imgProps xmlns:a14="http://schemas.microsoft.com/office/drawing/2010/main">
                  <a14:imgLayer r:embed="rId5">
                    <a14:imgEffect>
                      <a14:backgroundRemoval t="3190" b="97158" l="5320" r="92303">
                        <a14:foregroundMark x1="31183" y1="39443" x2="34692" y2="11659"/>
                        <a14:foregroundMark x1="34692" y1="11659" x2="39559" y2="6148"/>
                        <a14:foregroundMark x1="39559" y1="6148" x2="46576" y2="3364"/>
                        <a14:foregroundMark x1="65139" y1="14153" x2="65252" y2="13631"/>
                        <a14:foregroundMark x1="5320" y1="46462" x2="10300" y2="50232"/>
                        <a14:foregroundMark x1="7810" y1="52262" x2="16186" y2="80046"/>
                        <a14:foregroundMark x1="16186" y1="80046" x2="26259" y2="97158"/>
                        <a14:foregroundMark x1="26259" y1="97158" x2="29485" y2="93852"/>
                        <a14:foregroundMark x1="92303" y1="46984" x2="90719" y2="52668"/>
                      </a14:backgroundRemoval>
                    </a14:imgEffect>
                  </a14:imgLayer>
                </a14:imgProps>
              </a:ext>
            </a:extLst>
          </a:blip>
          <a:stretch>
            <a:fillRect/>
          </a:stretch>
        </p:blipFill>
        <p:spPr>
          <a:xfrm>
            <a:off x="4989062" y="2348998"/>
            <a:ext cx="2213875" cy="2160000"/>
          </a:xfrm>
          <a:prstGeom prst="rect">
            <a:avLst/>
          </a:prstGeom>
        </p:spPr>
      </p:pic>
    </p:spTree>
    <p:extLst>
      <p:ext uri="{BB962C8B-B14F-4D97-AF65-F5344CB8AC3E}">
        <p14:creationId xmlns:p14="http://schemas.microsoft.com/office/powerpoint/2010/main" val="30468285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2C3729A-FF3F-F995-3345-DEEDC1FC84C1}"/>
              </a:ext>
            </a:extLst>
          </p:cNvPr>
          <p:cNvPicPr>
            <a:picLocks noChangeAspect="1"/>
          </p:cNvPicPr>
          <p:nvPr/>
        </p:nvPicPr>
        <p:blipFill>
          <a:blip r:embed="rId2"/>
          <a:stretch>
            <a:fillRect/>
          </a:stretch>
        </p:blipFill>
        <p:spPr>
          <a:xfrm>
            <a:off x="3501517" y="1449000"/>
            <a:ext cx="5188966" cy="3960000"/>
          </a:xfrm>
          <a:prstGeom prst="rect">
            <a:avLst/>
          </a:prstGeom>
        </p:spPr>
      </p:pic>
    </p:spTree>
    <p:extLst>
      <p:ext uri="{BB962C8B-B14F-4D97-AF65-F5344CB8AC3E}">
        <p14:creationId xmlns:p14="http://schemas.microsoft.com/office/powerpoint/2010/main" val="13131422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1FA53E-25A0-0960-0FCC-4CC105416AC1}"/>
              </a:ext>
            </a:extLst>
          </p:cNvPr>
          <p:cNvSpPr>
            <a:spLocks noGrp="1"/>
          </p:cNvSpPr>
          <p:nvPr>
            <p:ph type="title"/>
          </p:nvPr>
        </p:nvSpPr>
        <p:spPr>
          <a:xfrm>
            <a:off x="410688" y="365125"/>
            <a:ext cx="10943112" cy="584901"/>
          </a:xfrm>
        </p:spPr>
        <p:txBody>
          <a:bodyPr>
            <a:normAutofit/>
          </a:bodyPr>
          <a:lstStyle/>
          <a:p>
            <a:r>
              <a:rPr lang="en-CH" sz="2800" b="1" dirty="0">
                <a:latin typeface="Avenir Book" panose="02000503020000020003" pitchFamily="2" charset="0"/>
              </a:rPr>
              <a:t>Practice Task Slides (12 trials)</a:t>
            </a:r>
          </a:p>
        </p:txBody>
      </p:sp>
    </p:spTree>
    <p:extLst>
      <p:ext uri="{BB962C8B-B14F-4D97-AF65-F5344CB8AC3E}">
        <p14:creationId xmlns:p14="http://schemas.microsoft.com/office/powerpoint/2010/main" val="27395421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73C008-EA6C-219A-4A92-0E78211D8684}"/>
            </a:ext>
          </a:extLst>
        </p:cNvPr>
        <p:cNvGrpSpPr/>
        <p:nvPr/>
      </p:nvGrpSpPr>
      <p:grpSpPr>
        <a:xfrm>
          <a:off x="0" y="0"/>
          <a:ext cx="0" cy="0"/>
          <a:chOff x="0" y="0"/>
          <a:chExt cx="0" cy="0"/>
        </a:xfrm>
      </p:grpSpPr>
      <p:pic>
        <p:nvPicPr>
          <p:cNvPr id="8" name="Picture 7">
            <a:extLst>
              <a:ext uri="{FF2B5EF4-FFF2-40B4-BE49-F238E27FC236}">
                <a16:creationId xmlns:a16="http://schemas.microsoft.com/office/drawing/2014/main" id="{44384C7C-92DF-AD79-80AA-33265FBC0FE0}"/>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509" b="98276" l="9914" r="89871">
                        <a14:foregroundMark x1="48491" y1="6250" x2="48491" y2="6250"/>
                        <a14:foregroundMark x1="51078" y1="1509" x2="51078" y2="1509"/>
                        <a14:foregroundMark x1="62069" y1="3879" x2="62069" y2="3879"/>
                        <a14:foregroundMark x1="69181" y1="7759" x2="69181" y2="7759"/>
                        <a14:foregroundMark x1="62500" y1="3879" x2="62500" y2="3879"/>
                        <a14:foregroundMark x1="69612" y1="7759" x2="69612" y2="7759"/>
                        <a14:foregroundMark x1="76940" y1="18103" x2="76940" y2="18103"/>
                        <a14:foregroundMark x1="80819" y1="25862" x2="80819" y2="25862"/>
                        <a14:foregroundMark x1="69397" y1="33621" x2="69397" y2="33621"/>
                        <a14:foregroundMark x1="66379" y1="34267" x2="66379" y2="34267"/>
                        <a14:foregroundMark x1="64440" y1="42672" x2="71336" y2="33836"/>
                        <a14:foregroundMark x1="71336" y1="33836" x2="72629" y2="29310"/>
                        <a14:foregroundMark x1="66164" y1="29957" x2="67026" y2="38362"/>
                        <a14:foregroundMark x1="67026" y1="38362" x2="67026" y2="38578"/>
                        <a14:foregroundMark x1="29526" y1="27586" x2="36853" y2="29310"/>
                        <a14:foregroundMark x1="26940" y1="34267" x2="39224" y2="34914"/>
                        <a14:foregroundMark x1="46767" y1="76509" x2="66164" y2="76293"/>
                        <a14:foregroundMark x1="66164" y1="76293" x2="71552" y2="73491"/>
                        <a14:foregroundMark x1="47845" y1="93103" x2="47845" y2="93103"/>
                        <a14:foregroundMark x1="50216" y1="98276" x2="50216" y2="98276"/>
                        <a14:foregroundMark x1="16164" y1="69397" x2="16164" y2="69397"/>
                        <a14:foregroundMark x1="17241" y1="69828" x2="17241" y2="69828"/>
                        <a14:foregroundMark x1="15302" y1="66379" x2="15302" y2="66379"/>
                        <a14:foregroundMark x1="18750" y1="75862" x2="18750" y2="75862"/>
                        <a14:foregroundMark x1="19397" y1="78448" x2="19397" y2="78448"/>
                        <a14:foregroundMark x1="20690" y1="80603" x2="20690" y2="80603"/>
                        <a14:foregroundMark x1="12931" y1="60560" x2="12931" y2="60560"/>
                        <a14:foregroundMark x1="12931" y1="53017" x2="14655" y2="64009"/>
                      </a14:backgroundRemoval>
                    </a14:imgEffect>
                  </a14:imgLayer>
                </a14:imgProps>
              </a:ext>
            </a:extLst>
          </a:blip>
          <a:stretch>
            <a:fillRect/>
          </a:stretch>
        </p:blipFill>
        <p:spPr>
          <a:xfrm>
            <a:off x="5016000" y="2349000"/>
            <a:ext cx="2160000" cy="2160000"/>
          </a:xfrm>
          <a:prstGeom prst="rect">
            <a:avLst/>
          </a:prstGeom>
        </p:spPr>
      </p:pic>
    </p:spTree>
    <p:extLst>
      <p:ext uri="{BB962C8B-B14F-4D97-AF65-F5344CB8AC3E}">
        <p14:creationId xmlns:p14="http://schemas.microsoft.com/office/powerpoint/2010/main" val="19379590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CF04C6-8E0F-39B8-4246-197D110A3D25}"/>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212EBC30-32EF-EBAD-233D-8FB5E70CEE2F}"/>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509" b="98276" l="9914" r="89871">
                        <a14:foregroundMark x1="48491" y1="6250" x2="48491" y2="6250"/>
                        <a14:foregroundMark x1="51078" y1="1509" x2="51078" y2="1509"/>
                        <a14:foregroundMark x1="62069" y1="3879" x2="62069" y2="3879"/>
                        <a14:foregroundMark x1="69181" y1="7759" x2="69181" y2="7759"/>
                        <a14:foregroundMark x1="62500" y1="3879" x2="62500" y2="3879"/>
                        <a14:foregroundMark x1="69612" y1="7759" x2="69612" y2="7759"/>
                        <a14:foregroundMark x1="76940" y1="18103" x2="76940" y2="18103"/>
                        <a14:foregroundMark x1="80819" y1="25862" x2="80819" y2="25862"/>
                        <a14:foregroundMark x1="69397" y1="33621" x2="69397" y2="33621"/>
                        <a14:foregroundMark x1="66379" y1="34267" x2="66379" y2="34267"/>
                        <a14:foregroundMark x1="64440" y1="42672" x2="71336" y2="33836"/>
                        <a14:foregroundMark x1="71336" y1="33836" x2="72629" y2="29310"/>
                        <a14:foregroundMark x1="66164" y1="29957" x2="67026" y2="38362"/>
                        <a14:foregroundMark x1="67026" y1="38362" x2="67026" y2="38578"/>
                        <a14:foregroundMark x1="29526" y1="27586" x2="36853" y2="29310"/>
                        <a14:foregroundMark x1="26940" y1="34267" x2="39224" y2="34914"/>
                        <a14:foregroundMark x1="46767" y1="76509" x2="66164" y2="76293"/>
                        <a14:foregroundMark x1="66164" y1="76293" x2="71552" y2="73491"/>
                        <a14:foregroundMark x1="47845" y1="93103" x2="47845" y2="93103"/>
                        <a14:foregroundMark x1="50216" y1="98276" x2="50216" y2="98276"/>
                        <a14:foregroundMark x1="16164" y1="69397" x2="16164" y2="69397"/>
                        <a14:foregroundMark x1="17241" y1="69828" x2="17241" y2="69828"/>
                        <a14:foregroundMark x1="15302" y1="66379" x2="15302" y2="66379"/>
                        <a14:foregroundMark x1="18750" y1="75862" x2="18750" y2="75862"/>
                        <a14:foregroundMark x1="19397" y1="78448" x2="19397" y2="78448"/>
                        <a14:foregroundMark x1="20690" y1="80603" x2="20690" y2="80603"/>
                        <a14:foregroundMark x1="12931" y1="60560" x2="12931" y2="60560"/>
                        <a14:foregroundMark x1="12931" y1="53017" x2="14655" y2="64009"/>
                      </a14:backgroundRemoval>
                    </a14:imgEffect>
                  </a14:imgLayer>
                </a14:imgProps>
              </a:ext>
            </a:extLst>
          </a:blip>
          <a:stretch>
            <a:fillRect/>
          </a:stretch>
        </p:blipFill>
        <p:spPr>
          <a:xfrm>
            <a:off x="5772000" y="3273963"/>
            <a:ext cx="648000" cy="648000"/>
          </a:xfrm>
          <a:prstGeom prst="rect">
            <a:avLst/>
          </a:prstGeom>
        </p:spPr>
      </p:pic>
      <p:pic>
        <p:nvPicPr>
          <p:cNvPr id="5" name="Picture 4">
            <a:extLst>
              <a:ext uri="{FF2B5EF4-FFF2-40B4-BE49-F238E27FC236}">
                <a16:creationId xmlns:a16="http://schemas.microsoft.com/office/drawing/2014/main" id="{4FF0677C-3020-6B96-F068-80F9B549D710}"/>
              </a:ext>
            </a:extLst>
          </p:cNvPr>
          <p:cNvPicPr>
            <a:picLocks noChangeAspect="1"/>
          </p:cNvPicPr>
          <p:nvPr/>
        </p:nvPicPr>
        <p:blipFill>
          <a:blip r:embed="rId4">
            <a:duotone>
              <a:prstClr val="black"/>
              <a:srgbClr val="A5A5A5">
                <a:tint val="45000"/>
                <a:satMod val="400000"/>
              </a:srgbClr>
            </a:duotone>
            <a:extLst>
              <a:ext uri="{BEBA8EAE-BF5A-486C-A8C5-ECC9F3942E4B}">
                <a14:imgProps xmlns:a14="http://schemas.microsoft.com/office/drawing/2010/main">
                  <a14:imgLayer r:embed="rId5">
                    <a14:imgEffect>
                      <a14:backgroundRemoval t="3190" b="97158" l="5320" r="92303">
                        <a14:foregroundMark x1="31183" y1="39443" x2="34692" y2="11659"/>
                        <a14:foregroundMark x1="34692" y1="11659" x2="39559" y2="6148"/>
                        <a14:foregroundMark x1="39559" y1="6148" x2="46576" y2="3364"/>
                        <a14:foregroundMark x1="65139" y1="14153" x2="65252" y2="13631"/>
                        <a14:foregroundMark x1="5320" y1="46462" x2="10300" y2="50232"/>
                        <a14:foregroundMark x1="7810" y1="52262" x2="16186" y2="80046"/>
                        <a14:foregroundMark x1="16186" y1="80046" x2="26259" y2="97158"/>
                        <a14:foregroundMark x1="26259" y1="97158" x2="29485" y2="93852"/>
                        <a14:foregroundMark x1="92303" y1="46984" x2="90719" y2="52668"/>
                      </a14:backgroundRemoval>
                    </a14:imgEffect>
                  </a14:imgLayer>
                </a14:imgProps>
              </a:ext>
            </a:extLst>
          </a:blip>
          <a:stretch>
            <a:fillRect/>
          </a:stretch>
        </p:blipFill>
        <p:spPr>
          <a:xfrm>
            <a:off x="4989062" y="2517963"/>
            <a:ext cx="2213875" cy="2160000"/>
          </a:xfrm>
          <a:prstGeom prst="rect">
            <a:avLst/>
          </a:prstGeom>
        </p:spPr>
      </p:pic>
    </p:spTree>
    <p:extLst>
      <p:ext uri="{BB962C8B-B14F-4D97-AF65-F5344CB8AC3E}">
        <p14:creationId xmlns:p14="http://schemas.microsoft.com/office/powerpoint/2010/main" val="17107676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D059D0-4D17-2530-DD1E-51E42936DA14}"/>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09641553-E848-E44C-F656-F0B287566D62}"/>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940" b="98060" l="9914" r="89871">
                        <a14:foregroundMark x1="45905" y1="5388" x2="45905" y2="5388"/>
                        <a14:foregroundMark x1="52586" y1="1940" x2="52586" y2="1940"/>
                        <a14:foregroundMark x1="34698" y1="26293" x2="31034" y2="38793"/>
                        <a14:foregroundMark x1="27155" y1="32543" x2="29526" y2="35776"/>
                        <a14:foregroundMark x1="61422" y1="25000" x2="71983" y2="36638"/>
                        <a14:foregroundMark x1="62500" y1="32112" x2="62500" y2="32112"/>
                        <a14:foregroundMark x1="71767" y1="64009" x2="71767" y2="64009"/>
                        <a14:foregroundMark x1="13578" y1="43534" x2="15086" y2="61207"/>
                        <a14:foregroundMark x1="15086" y1="61207" x2="19828" y2="77586"/>
                        <a14:foregroundMark x1="12931" y1="54526" x2="18319" y2="75000"/>
                        <a14:foregroundMark x1="42026" y1="93750" x2="42026" y2="93750"/>
                        <a14:foregroundMark x1="51724" y1="98060" x2="51724" y2="98060"/>
                        <a14:foregroundMark x1="76293" y1="82974" x2="80819" y2="74138"/>
                        <a14:foregroundMark x1="86638" y1="50216" x2="86638" y2="59914"/>
                        <a14:foregroundMark x1="80172" y1="78664" x2="80172" y2="78664"/>
                        <a14:foregroundMark x1="80819" y1="76509" x2="80819" y2="76509"/>
                        <a14:foregroundMark x1="81466" y1="76078" x2="81466" y2="76078"/>
                        <a14:foregroundMark x1="78879" y1="81250" x2="78879" y2="81250"/>
                        <a14:foregroundMark x1="78233" y1="81897" x2="78233" y2="81897"/>
                        <a14:foregroundMark x1="74353" y1="85991" x2="83190" y2="70690"/>
                        <a14:foregroundMark x1="81034" y1="78017" x2="82759" y2="73922"/>
                        <a14:foregroundMark x1="86638" y1="48707" x2="86638" y2="65302"/>
                        <a14:foregroundMark x1="86638" y1="65302" x2="83405" y2="73707"/>
                        <a14:foregroundMark x1="84698" y1="52802" x2="84698" y2="52802"/>
                        <a14:foregroundMark x1="86638" y1="64224" x2="87500" y2="50216"/>
                        <a14:foregroundMark x1="82759" y1="48491" x2="82759" y2="48491"/>
                        <a14:foregroundMark x1="86853" y1="51293" x2="86638" y2="43966"/>
                        <a14:foregroundMark x1="85991" y1="41379" x2="87500" y2="48491"/>
                        <a14:foregroundMark x1="87716" y1="49784" x2="87716" y2="49784"/>
                        <a14:foregroundMark x1="87716" y1="46767" x2="86853" y2="38147"/>
                        <a14:foregroundMark x1="81681" y1="38793" x2="81681" y2="38793"/>
                      </a14:backgroundRemoval>
                    </a14:imgEffect>
                  </a14:imgLayer>
                </a14:imgProps>
              </a:ext>
            </a:extLst>
          </a:blip>
          <a:stretch>
            <a:fillRect/>
          </a:stretch>
        </p:blipFill>
        <p:spPr>
          <a:xfrm>
            <a:off x="5016000" y="2349000"/>
            <a:ext cx="2160000" cy="2160000"/>
          </a:xfrm>
          <a:prstGeom prst="rect">
            <a:avLst/>
          </a:prstGeom>
        </p:spPr>
      </p:pic>
    </p:spTree>
    <p:extLst>
      <p:ext uri="{BB962C8B-B14F-4D97-AF65-F5344CB8AC3E}">
        <p14:creationId xmlns:p14="http://schemas.microsoft.com/office/powerpoint/2010/main" val="28940375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F74DA3-902E-8F45-EEBF-02D89452D9E6}"/>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72107E18-88AE-3EA0-674B-1203352DC734}"/>
              </a:ext>
            </a:extLst>
          </p:cNvPr>
          <p:cNvPicPr>
            <a:picLocks noChangeAspect="1"/>
          </p:cNvPicPr>
          <p:nvPr/>
        </p:nvPicPr>
        <p:blipFill>
          <a:blip r:embed="rId2"/>
          <a:stretch>
            <a:fillRect/>
          </a:stretch>
        </p:blipFill>
        <p:spPr>
          <a:xfrm>
            <a:off x="5016000" y="2349000"/>
            <a:ext cx="2160000" cy="2160000"/>
          </a:xfrm>
          <a:prstGeom prst="rect">
            <a:avLst/>
          </a:prstGeom>
        </p:spPr>
      </p:pic>
    </p:spTree>
    <p:extLst>
      <p:ext uri="{BB962C8B-B14F-4D97-AF65-F5344CB8AC3E}">
        <p14:creationId xmlns:p14="http://schemas.microsoft.com/office/powerpoint/2010/main" val="41434472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F22FE1A-67F2-9A08-251F-880432C4BF90}"/>
              </a:ext>
            </a:extLst>
          </p:cNvPr>
          <p:cNvPicPr>
            <a:picLocks noChangeAspect="1"/>
          </p:cNvPicPr>
          <p:nvPr/>
        </p:nvPicPr>
        <p:blipFill>
          <a:blip r:embed="rId2"/>
          <a:stretch>
            <a:fillRect/>
          </a:stretch>
        </p:blipFill>
        <p:spPr>
          <a:xfrm>
            <a:off x="3501517" y="1449000"/>
            <a:ext cx="5188966" cy="3960000"/>
          </a:xfrm>
          <a:prstGeom prst="rect">
            <a:avLst/>
          </a:prstGeom>
        </p:spPr>
      </p:pic>
    </p:spTree>
    <p:extLst>
      <p:ext uri="{BB962C8B-B14F-4D97-AF65-F5344CB8AC3E}">
        <p14:creationId xmlns:p14="http://schemas.microsoft.com/office/powerpoint/2010/main" val="32622478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D7E8FC-63CD-D038-66EE-469580598299}"/>
            </a:ext>
          </a:extLst>
        </p:cNvPr>
        <p:cNvGrpSpPr/>
        <p:nvPr/>
      </p:nvGrpSpPr>
      <p:grpSpPr>
        <a:xfrm>
          <a:off x="0" y="0"/>
          <a:ext cx="0" cy="0"/>
          <a:chOff x="0" y="0"/>
          <a:chExt cx="0" cy="0"/>
        </a:xfrm>
      </p:grpSpPr>
      <p:pic>
        <p:nvPicPr>
          <p:cNvPr id="8" name="Picture 7">
            <a:extLst>
              <a:ext uri="{FF2B5EF4-FFF2-40B4-BE49-F238E27FC236}">
                <a16:creationId xmlns:a16="http://schemas.microsoft.com/office/drawing/2014/main" id="{801C20EF-972D-1CEE-8627-F99AF950B113}"/>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940" b="97414" l="9914" r="89871">
                        <a14:foregroundMark x1="49138" y1="7328" x2="49138" y2="7328"/>
                        <a14:foregroundMark x1="51293" y1="1940" x2="51293" y2="1940"/>
                        <a14:foregroundMark x1="33621" y1="35560" x2="33621" y2="35560"/>
                        <a14:foregroundMark x1="67888" y1="34483" x2="67888" y2="34483"/>
                        <a14:foregroundMark x1="13578" y1="38578" x2="13578" y2="38578"/>
                        <a14:foregroundMark x1="12284" y1="44612" x2="12284" y2="44612"/>
                        <a14:foregroundMark x1="59267" y1="76078" x2="59267" y2="76078"/>
                        <a14:foregroundMark x1="50216" y1="80172" x2="50216" y2="80172"/>
                        <a14:foregroundMark x1="49569" y1="92457" x2="49569" y2="92457"/>
                        <a14:foregroundMark x1="49353" y1="97414" x2="49353" y2="97414"/>
                        <a14:foregroundMark x1="69828" y1="90517" x2="69828" y2="90517"/>
                        <a14:foregroundMark x1="71121" y1="90948" x2="71121" y2="90948"/>
                        <a14:foregroundMark x1="70474" y1="91810" x2="70474" y2="91810"/>
                        <a14:foregroundMark x1="69181" y1="92457" x2="69181" y2="92457"/>
                      </a14:backgroundRemoval>
                    </a14:imgEffect>
                  </a14:imgLayer>
                </a14:imgProps>
              </a:ext>
            </a:extLst>
          </a:blip>
          <a:stretch>
            <a:fillRect/>
          </a:stretch>
        </p:blipFill>
        <p:spPr>
          <a:xfrm>
            <a:off x="5016000" y="2349000"/>
            <a:ext cx="2160000" cy="2160000"/>
          </a:xfrm>
          <a:prstGeom prst="rect">
            <a:avLst/>
          </a:prstGeom>
        </p:spPr>
      </p:pic>
    </p:spTree>
    <p:extLst>
      <p:ext uri="{BB962C8B-B14F-4D97-AF65-F5344CB8AC3E}">
        <p14:creationId xmlns:p14="http://schemas.microsoft.com/office/powerpoint/2010/main" val="305936965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C696E6-CEF7-FC04-1C88-B57A06B17816}"/>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A6B164E6-3582-7E77-412F-E4B2F2BDF6C0}"/>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940" b="97414" l="9914" r="89871">
                        <a14:foregroundMark x1="49138" y1="7328" x2="49138" y2="7328"/>
                        <a14:foregroundMark x1="51293" y1="1940" x2="51293" y2="1940"/>
                        <a14:foregroundMark x1="33621" y1="35560" x2="33621" y2="35560"/>
                        <a14:foregroundMark x1="67888" y1="34483" x2="67888" y2="34483"/>
                        <a14:foregroundMark x1="13578" y1="38578" x2="13578" y2="38578"/>
                        <a14:foregroundMark x1="12284" y1="44612" x2="12284" y2="44612"/>
                        <a14:foregroundMark x1="59267" y1="76078" x2="59267" y2="76078"/>
                        <a14:foregroundMark x1="50216" y1="80172" x2="50216" y2="80172"/>
                        <a14:foregroundMark x1="49569" y1="92457" x2="49569" y2="92457"/>
                        <a14:foregroundMark x1="49353" y1="97414" x2="49353" y2="97414"/>
                        <a14:foregroundMark x1="69828" y1="90517" x2="69828" y2="90517"/>
                        <a14:foregroundMark x1="71121" y1="90948" x2="71121" y2="90948"/>
                        <a14:foregroundMark x1="70474" y1="91810" x2="70474" y2="91810"/>
                        <a14:foregroundMark x1="69181" y1="92457" x2="69181" y2="92457"/>
                      </a14:backgroundRemoval>
                    </a14:imgEffect>
                  </a14:imgLayer>
                </a14:imgProps>
              </a:ext>
            </a:extLst>
          </a:blip>
          <a:stretch>
            <a:fillRect/>
          </a:stretch>
        </p:blipFill>
        <p:spPr>
          <a:xfrm>
            <a:off x="5772000" y="3105000"/>
            <a:ext cx="648000" cy="648000"/>
          </a:xfrm>
          <a:prstGeom prst="rect">
            <a:avLst/>
          </a:prstGeom>
        </p:spPr>
      </p:pic>
      <p:pic>
        <p:nvPicPr>
          <p:cNvPr id="5" name="Picture 4">
            <a:extLst>
              <a:ext uri="{FF2B5EF4-FFF2-40B4-BE49-F238E27FC236}">
                <a16:creationId xmlns:a16="http://schemas.microsoft.com/office/drawing/2014/main" id="{91E1872C-2640-158F-10A5-A9007B15A8D3}"/>
              </a:ext>
            </a:extLst>
          </p:cNvPr>
          <p:cNvPicPr>
            <a:picLocks noChangeAspect="1"/>
          </p:cNvPicPr>
          <p:nvPr/>
        </p:nvPicPr>
        <p:blipFill>
          <a:blip r:embed="rId4">
            <a:duotone>
              <a:prstClr val="black"/>
              <a:srgbClr val="A5A5A5">
                <a:tint val="45000"/>
                <a:satMod val="400000"/>
              </a:srgbClr>
            </a:duotone>
            <a:extLst>
              <a:ext uri="{BEBA8EAE-BF5A-486C-A8C5-ECC9F3942E4B}">
                <a14:imgProps xmlns:a14="http://schemas.microsoft.com/office/drawing/2010/main">
                  <a14:imgLayer r:embed="rId5">
                    <a14:imgEffect>
                      <a14:backgroundRemoval t="3190" b="97158" l="5320" r="92303">
                        <a14:foregroundMark x1="31183" y1="39443" x2="34692" y2="11659"/>
                        <a14:foregroundMark x1="34692" y1="11659" x2="39559" y2="6148"/>
                        <a14:foregroundMark x1="39559" y1="6148" x2="46576" y2="3364"/>
                        <a14:foregroundMark x1="65139" y1="14153" x2="65252" y2="13631"/>
                        <a14:foregroundMark x1="5320" y1="46462" x2="10300" y2="50232"/>
                        <a14:foregroundMark x1="7810" y1="52262" x2="16186" y2="80046"/>
                        <a14:foregroundMark x1="16186" y1="80046" x2="26259" y2="97158"/>
                        <a14:foregroundMark x1="26259" y1="97158" x2="29485" y2="93852"/>
                        <a14:foregroundMark x1="92303" y1="46984" x2="90719" y2="52668"/>
                      </a14:backgroundRemoval>
                    </a14:imgEffect>
                  </a14:imgLayer>
                </a14:imgProps>
              </a:ext>
            </a:extLst>
          </a:blip>
          <a:stretch>
            <a:fillRect/>
          </a:stretch>
        </p:blipFill>
        <p:spPr>
          <a:xfrm>
            <a:off x="4989062" y="2349000"/>
            <a:ext cx="2213875" cy="2160000"/>
          </a:xfrm>
          <a:prstGeom prst="rect">
            <a:avLst/>
          </a:prstGeom>
        </p:spPr>
      </p:pic>
    </p:spTree>
    <p:extLst>
      <p:ext uri="{BB962C8B-B14F-4D97-AF65-F5344CB8AC3E}">
        <p14:creationId xmlns:p14="http://schemas.microsoft.com/office/powerpoint/2010/main" val="28529540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D61EF2-15B2-5F37-7159-D4FEE4FE909A}"/>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F5575DBC-72A8-0A9C-3540-E8ED8DE5FE2F}"/>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2802" b="99353" l="9914" r="89871">
                        <a14:foregroundMark x1="43750" y1="7328" x2="43750" y2="7328"/>
                        <a14:foregroundMark x1="52155" y1="2802" x2="52155" y2="2802"/>
                        <a14:foregroundMark x1="26724" y1="12069" x2="26724" y2="12069"/>
                        <a14:foregroundMark x1="22629" y1="17888" x2="30603" y2="9914"/>
                        <a14:foregroundMark x1="28448" y1="29310" x2="76940" y2="36853"/>
                        <a14:foregroundMark x1="60560" y1="23060" x2="61853" y2="36422"/>
                        <a14:foregroundMark x1="15086" y1="65086" x2="37931" y2="63147"/>
                        <a14:foregroundMark x1="37931" y1="63147" x2="38147" y2="63147"/>
                        <a14:foregroundMark x1="33190" y1="71552" x2="53879" y2="84052"/>
                        <a14:foregroundMark x1="68103" y1="68534" x2="68103" y2="68534"/>
                        <a14:foregroundMark x1="79957" y1="74784" x2="79957" y2="74784"/>
                        <a14:foregroundMark x1="58836" y1="93319" x2="58836" y2="93319"/>
                        <a14:foregroundMark x1="49138" y1="99353" x2="49138" y2="99353"/>
                      </a14:backgroundRemoval>
                    </a14:imgEffect>
                  </a14:imgLayer>
                </a14:imgProps>
              </a:ext>
            </a:extLst>
          </a:blip>
          <a:stretch>
            <a:fillRect/>
          </a:stretch>
        </p:blipFill>
        <p:spPr>
          <a:xfrm>
            <a:off x="5016000" y="2349000"/>
            <a:ext cx="2160000" cy="2160000"/>
          </a:xfrm>
          <a:prstGeom prst="rect">
            <a:avLst/>
          </a:prstGeom>
        </p:spPr>
      </p:pic>
    </p:spTree>
    <p:extLst>
      <p:ext uri="{BB962C8B-B14F-4D97-AF65-F5344CB8AC3E}">
        <p14:creationId xmlns:p14="http://schemas.microsoft.com/office/powerpoint/2010/main" val="27977494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AADA2E-9EEF-897C-B947-DCE41F3287C9}"/>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3ED541FF-F030-2092-3ECD-32A6FFA1ADB2}"/>
              </a:ext>
            </a:extLst>
          </p:cNvPr>
          <p:cNvPicPr>
            <a:picLocks noChangeAspect="1"/>
          </p:cNvPicPr>
          <p:nvPr/>
        </p:nvPicPr>
        <p:blipFill>
          <a:blip r:embed="rId2"/>
          <a:stretch>
            <a:fillRect/>
          </a:stretch>
        </p:blipFill>
        <p:spPr>
          <a:xfrm>
            <a:off x="5016000" y="2349000"/>
            <a:ext cx="2160000" cy="2160000"/>
          </a:xfrm>
          <a:prstGeom prst="rect">
            <a:avLst/>
          </a:prstGeom>
        </p:spPr>
      </p:pic>
    </p:spTree>
    <p:extLst>
      <p:ext uri="{BB962C8B-B14F-4D97-AF65-F5344CB8AC3E}">
        <p14:creationId xmlns:p14="http://schemas.microsoft.com/office/powerpoint/2010/main" val="17586650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4A62FE8-2D8D-89A6-318D-1514870111D0}"/>
              </a:ext>
            </a:extLst>
          </p:cNvPr>
          <p:cNvPicPr>
            <a:picLocks noChangeAspect="1"/>
          </p:cNvPicPr>
          <p:nvPr/>
        </p:nvPicPr>
        <p:blipFill>
          <a:blip r:embed="rId2"/>
          <a:stretch>
            <a:fillRect/>
          </a:stretch>
        </p:blipFill>
        <p:spPr>
          <a:xfrm>
            <a:off x="3501517" y="1449000"/>
            <a:ext cx="5188966" cy="3960000"/>
          </a:xfrm>
          <a:prstGeom prst="rect">
            <a:avLst/>
          </a:prstGeom>
        </p:spPr>
      </p:pic>
    </p:spTree>
    <p:extLst>
      <p:ext uri="{BB962C8B-B14F-4D97-AF65-F5344CB8AC3E}">
        <p14:creationId xmlns:p14="http://schemas.microsoft.com/office/powerpoint/2010/main" val="34029984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C3101FE-916F-7AC8-03CF-F8680EC21ADF}"/>
              </a:ext>
            </a:extLst>
          </p:cNvPr>
          <p:cNvSpPr txBox="1"/>
          <p:nvPr/>
        </p:nvSpPr>
        <p:spPr>
          <a:xfrm>
            <a:off x="391886" y="130629"/>
            <a:ext cx="11614067" cy="6247864"/>
          </a:xfrm>
          <a:prstGeom prst="rect">
            <a:avLst/>
          </a:prstGeom>
          <a:noFill/>
          <a:ln>
            <a:noFill/>
          </a:ln>
        </p:spPr>
        <p:txBody>
          <a:bodyPr wrap="square" rtlCol="0">
            <a:spAutoFit/>
          </a:bodyPr>
          <a:lstStyle/>
          <a:p>
            <a:pPr algn="ctr"/>
            <a:r>
              <a:rPr lang="en-CH" sz="2400" dirty="0">
                <a:solidFill>
                  <a:schemeClr val="bg1"/>
                </a:solidFill>
                <a:latin typeface="Arial" panose="020B0604020202020204" pitchFamily="34" charset="0"/>
                <a:cs typeface="Arial" panose="020B0604020202020204" pitchFamily="34" charset="0"/>
              </a:rPr>
              <a:t>Welcome to the egg task.</a:t>
            </a:r>
          </a:p>
          <a:p>
            <a:endParaRPr lang="en-CH" sz="2400" dirty="0">
              <a:solidFill>
                <a:schemeClr val="bg1"/>
              </a:solidFill>
              <a:latin typeface="Arial" panose="020B0604020202020204" pitchFamily="34" charset="0"/>
              <a:cs typeface="Arial" panose="020B0604020202020204" pitchFamily="34" charset="0"/>
            </a:endParaRPr>
          </a:p>
          <a:p>
            <a:r>
              <a:rPr lang="en-GB" sz="2200" dirty="0">
                <a:solidFill>
                  <a:schemeClr val="bg1"/>
                </a:solidFill>
                <a:latin typeface="Arial" panose="020B0604020202020204" pitchFamily="34" charset="0"/>
                <a:cs typeface="Arial" panose="020B0604020202020204" pitchFamily="34" charset="0"/>
              </a:rPr>
              <a:t>In this task you play the role of a store owner who is known for offering a good variety of eggs. You are at your local farmer’s to buy fresh eggs for your store. Some of the eggs are more sensitive and get rotten more easily. If you buy good eggs you will make a profit when reselling them at your shop. When you buy bad eggs you loose money because you cannot resell them.</a:t>
            </a:r>
          </a:p>
          <a:p>
            <a:endParaRPr lang="en-GB" sz="2200" dirty="0">
              <a:solidFill>
                <a:schemeClr val="bg1"/>
              </a:solidFill>
              <a:latin typeface="Arial" panose="020B0604020202020204" pitchFamily="34" charset="0"/>
              <a:cs typeface="Arial" panose="020B0604020202020204" pitchFamily="34" charset="0"/>
            </a:endParaRPr>
          </a:p>
          <a:p>
            <a:r>
              <a:rPr lang="en-GB" sz="2200" dirty="0">
                <a:solidFill>
                  <a:schemeClr val="bg1"/>
                </a:solidFill>
                <a:latin typeface="Arial" panose="020B0604020202020204" pitchFamily="34" charset="0"/>
                <a:cs typeface="Arial" panose="020B0604020202020204" pitchFamily="34" charset="0"/>
              </a:rPr>
              <a:t>Because there are different sorts of eggs, you have to learn which ones are more likely to be rotten and which ones are more likely to stay fresh. </a:t>
            </a:r>
          </a:p>
          <a:p>
            <a:endParaRPr lang="en-GB" sz="2200" dirty="0">
              <a:solidFill>
                <a:schemeClr val="bg1"/>
              </a:solidFill>
              <a:latin typeface="Arial" panose="020B0604020202020204" pitchFamily="34" charset="0"/>
              <a:cs typeface="Arial" panose="020B0604020202020204" pitchFamily="34" charset="0"/>
            </a:endParaRPr>
          </a:p>
          <a:p>
            <a:r>
              <a:rPr lang="en-GB" sz="2200" dirty="0">
                <a:solidFill>
                  <a:schemeClr val="bg1"/>
                </a:solidFill>
                <a:latin typeface="Arial" panose="020B0604020202020204" pitchFamily="34" charset="0"/>
                <a:cs typeface="Arial" panose="020B0604020202020204" pitchFamily="34" charset="0"/>
              </a:rPr>
              <a:t>Try to make as much profit as possible by collecting as many and a high variety of fresh eggs as possible. Because that is what makes your store so special.</a:t>
            </a:r>
          </a:p>
          <a:p>
            <a:endParaRPr lang="en-GB" sz="2200" dirty="0">
              <a:solidFill>
                <a:schemeClr val="bg1"/>
              </a:solidFill>
              <a:latin typeface="Arial" panose="020B0604020202020204" pitchFamily="34" charset="0"/>
              <a:cs typeface="Arial" panose="020B0604020202020204" pitchFamily="34" charset="0"/>
            </a:endParaRPr>
          </a:p>
          <a:p>
            <a:r>
              <a:rPr lang="en-GB" sz="2200" dirty="0">
                <a:solidFill>
                  <a:schemeClr val="bg1"/>
                </a:solidFill>
                <a:latin typeface="Arial" panose="020B0604020202020204" pitchFamily="34" charset="0"/>
                <a:cs typeface="Arial" panose="020B0604020202020204" pitchFamily="34" charset="0"/>
              </a:rPr>
              <a:t>To make it easier to distinguish between the different eggs, we reused some of the faces from the last task you played. The faces have nothing to do with the task itself. This is a profit task.</a:t>
            </a:r>
          </a:p>
          <a:p>
            <a:endParaRPr lang="en-GB" sz="22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761168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2B71C8-8CB2-B05B-4707-637A9E9C93E1}"/>
            </a:ext>
          </a:extLst>
        </p:cNvPr>
        <p:cNvGrpSpPr/>
        <p:nvPr/>
      </p:nvGrpSpPr>
      <p:grpSpPr>
        <a:xfrm>
          <a:off x="0" y="0"/>
          <a:ext cx="0" cy="0"/>
          <a:chOff x="0" y="0"/>
          <a:chExt cx="0" cy="0"/>
        </a:xfrm>
      </p:grpSpPr>
      <p:pic>
        <p:nvPicPr>
          <p:cNvPr id="8" name="Picture 7">
            <a:extLst>
              <a:ext uri="{FF2B5EF4-FFF2-40B4-BE49-F238E27FC236}">
                <a16:creationId xmlns:a16="http://schemas.microsoft.com/office/drawing/2014/main" id="{027D456D-4D64-29AE-5429-088F0430D437}"/>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509" b="99353" l="9914" r="89871">
                        <a14:foregroundMark x1="43966" y1="8405" x2="43966" y2="8405"/>
                        <a14:foregroundMark x1="51724" y1="1724" x2="51724" y2="1724"/>
                        <a14:foregroundMark x1="31681" y1="30388" x2="39655" y2="32759"/>
                        <a14:foregroundMark x1="39655" y1="32759" x2="45043" y2="36207"/>
                        <a14:foregroundMark x1="60560" y1="29310" x2="69181" y2="31897"/>
                        <a14:foregroundMark x1="69181" y1="31897" x2="74138" y2="36422"/>
                        <a14:foregroundMark x1="48276" y1="61638" x2="48276" y2="61638"/>
                        <a14:foregroundMark x1="51724" y1="75647" x2="51724" y2="75647"/>
                        <a14:foregroundMark x1="62716" y1="76293" x2="62716" y2="76293"/>
                        <a14:foregroundMark x1="53879" y1="92888" x2="53879" y2="92888"/>
                        <a14:foregroundMark x1="51078" y1="97845" x2="51078" y2="97845"/>
                        <a14:foregroundMark x1="46336" y1="98922" x2="46336" y2="98922"/>
                        <a14:foregroundMark x1="49353" y1="99138" x2="49353" y2="99138"/>
                        <a14:foregroundMark x1="57112" y1="99353" x2="57112" y2="99353"/>
                        <a14:foregroundMark x1="60776" y1="98060" x2="60776" y2="98060"/>
                        <a14:foregroundMark x1="58621" y1="98922" x2="58621" y2="98922"/>
                        <a14:foregroundMark x1="40517" y1="98491" x2="40517" y2="98491"/>
                        <a14:foregroundMark x1="41810" y1="98922" x2="41810" y2="98922"/>
                      </a14:backgroundRemoval>
                    </a14:imgEffect>
                  </a14:imgLayer>
                </a14:imgProps>
              </a:ext>
            </a:extLst>
          </a:blip>
          <a:stretch>
            <a:fillRect/>
          </a:stretch>
        </p:blipFill>
        <p:spPr>
          <a:xfrm>
            <a:off x="5016000" y="2349000"/>
            <a:ext cx="2160000" cy="2160000"/>
          </a:xfrm>
          <a:prstGeom prst="rect">
            <a:avLst/>
          </a:prstGeom>
        </p:spPr>
      </p:pic>
    </p:spTree>
    <p:extLst>
      <p:ext uri="{BB962C8B-B14F-4D97-AF65-F5344CB8AC3E}">
        <p14:creationId xmlns:p14="http://schemas.microsoft.com/office/powerpoint/2010/main" val="35304378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0E3838-349C-1D8D-B34E-BD536F36F908}"/>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910BBA57-B3C7-0541-8726-47EB8C689CED}"/>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2371" b="99569" l="9914" r="89871">
                        <a14:foregroundMark x1="29741" y1="27155" x2="57328" y2="6034"/>
                        <a14:foregroundMark x1="46552" y1="2371" x2="46552" y2="2371"/>
                        <a14:foregroundMark x1="27802" y1="30819" x2="34914" y2="42026"/>
                        <a14:foregroundMark x1="35345" y1="29957" x2="34483" y2="36853"/>
                        <a14:foregroundMark x1="58836" y1="33405" x2="78233" y2="35129"/>
                        <a14:foregroundMark x1="63362" y1="31250" x2="71552" y2="32328"/>
                        <a14:foregroundMark x1="71552" y1="32328" x2="71767" y2="32543"/>
                        <a14:foregroundMark x1="42457" y1="94397" x2="42457" y2="94397"/>
                        <a14:foregroundMark x1="48491" y1="98922" x2="48491" y2="98922"/>
                        <a14:foregroundMark x1="37931" y1="96552" x2="37931" y2="96552"/>
                        <a14:foregroundMark x1="34698" y1="95690" x2="45474" y2="99569"/>
                      </a14:backgroundRemoval>
                    </a14:imgEffect>
                  </a14:imgLayer>
                </a14:imgProps>
              </a:ext>
            </a:extLst>
          </a:blip>
          <a:stretch>
            <a:fillRect/>
          </a:stretch>
        </p:blipFill>
        <p:spPr>
          <a:xfrm>
            <a:off x="5016000" y="2349000"/>
            <a:ext cx="2160000" cy="2160000"/>
          </a:xfrm>
          <a:prstGeom prst="rect">
            <a:avLst/>
          </a:prstGeom>
        </p:spPr>
      </p:pic>
    </p:spTree>
    <p:extLst>
      <p:ext uri="{BB962C8B-B14F-4D97-AF65-F5344CB8AC3E}">
        <p14:creationId xmlns:p14="http://schemas.microsoft.com/office/powerpoint/2010/main" val="367293258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9245D9-8CCB-C838-E981-FE4E56EC2E9A}"/>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8E413629-0D92-B28E-D549-89BA5FACFF9A}"/>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509" b="99353" l="9914" r="89871">
                        <a14:foregroundMark x1="43966" y1="8405" x2="43966" y2="8405"/>
                        <a14:foregroundMark x1="51724" y1="1724" x2="51724" y2="1724"/>
                        <a14:foregroundMark x1="31681" y1="30388" x2="39655" y2="32759"/>
                        <a14:foregroundMark x1="39655" y1="32759" x2="45043" y2="36207"/>
                        <a14:foregroundMark x1="60560" y1="29310" x2="69181" y2="31897"/>
                        <a14:foregroundMark x1="69181" y1="31897" x2="74138" y2="36422"/>
                        <a14:foregroundMark x1="48276" y1="61638" x2="48276" y2="61638"/>
                        <a14:foregroundMark x1="51724" y1="75647" x2="51724" y2="75647"/>
                        <a14:foregroundMark x1="62716" y1="76293" x2="62716" y2="76293"/>
                        <a14:foregroundMark x1="53879" y1="92888" x2="53879" y2="92888"/>
                        <a14:foregroundMark x1="51078" y1="97845" x2="51078" y2="97845"/>
                        <a14:foregroundMark x1="46336" y1="98922" x2="46336" y2="98922"/>
                        <a14:foregroundMark x1="49353" y1="99138" x2="49353" y2="99138"/>
                        <a14:foregroundMark x1="57112" y1="99353" x2="57112" y2="99353"/>
                        <a14:foregroundMark x1="60776" y1="98060" x2="60776" y2="98060"/>
                        <a14:foregroundMark x1="58621" y1="98922" x2="58621" y2="98922"/>
                        <a14:foregroundMark x1="40517" y1="98491" x2="40517" y2="98491"/>
                        <a14:foregroundMark x1="41810" y1="98922" x2="41810" y2="98922"/>
                      </a14:backgroundRemoval>
                    </a14:imgEffect>
                  </a14:imgLayer>
                </a14:imgProps>
              </a:ext>
            </a:extLst>
          </a:blip>
          <a:stretch>
            <a:fillRect/>
          </a:stretch>
        </p:blipFill>
        <p:spPr>
          <a:xfrm>
            <a:off x="5772000" y="3105000"/>
            <a:ext cx="648000" cy="648000"/>
          </a:xfrm>
          <a:prstGeom prst="rect">
            <a:avLst/>
          </a:prstGeom>
        </p:spPr>
      </p:pic>
      <p:pic>
        <p:nvPicPr>
          <p:cNvPr id="5" name="Picture 4">
            <a:extLst>
              <a:ext uri="{FF2B5EF4-FFF2-40B4-BE49-F238E27FC236}">
                <a16:creationId xmlns:a16="http://schemas.microsoft.com/office/drawing/2014/main" id="{2DC1EF66-0283-E706-3E80-AA01769B7491}"/>
              </a:ext>
            </a:extLst>
          </p:cNvPr>
          <p:cNvPicPr>
            <a:picLocks noChangeAspect="1"/>
          </p:cNvPicPr>
          <p:nvPr/>
        </p:nvPicPr>
        <p:blipFill>
          <a:blip r:embed="rId4">
            <a:duotone>
              <a:prstClr val="black"/>
              <a:srgbClr val="A5A5A5">
                <a:tint val="45000"/>
                <a:satMod val="400000"/>
              </a:srgbClr>
            </a:duotone>
            <a:extLst>
              <a:ext uri="{BEBA8EAE-BF5A-486C-A8C5-ECC9F3942E4B}">
                <a14:imgProps xmlns:a14="http://schemas.microsoft.com/office/drawing/2010/main">
                  <a14:imgLayer r:embed="rId5">
                    <a14:imgEffect>
                      <a14:backgroundRemoval t="3190" b="97158" l="5320" r="92303">
                        <a14:foregroundMark x1="31183" y1="39443" x2="34692" y2="11659"/>
                        <a14:foregroundMark x1="34692" y1="11659" x2="39559" y2="6148"/>
                        <a14:foregroundMark x1="39559" y1="6148" x2="46576" y2="3364"/>
                        <a14:foregroundMark x1="65139" y1="14153" x2="65252" y2="13631"/>
                        <a14:foregroundMark x1="5320" y1="46462" x2="10300" y2="50232"/>
                        <a14:foregroundMark x1="7810" y1="52262" x2="16186" y2="80046"/>
                        <a14:foregroundMark x1="16186" y1="80046" x2="26259" y2="97158"/>
                        <a14:foregroundMark x1="26259" y1="97158" x2="29485" y2="93852"/>
                        <a14:foregroundMark x1="92303" y1="46984" x2="90719" y2="52668"/>
                      </a14:backgroundRemoval>
                    </a14:imgEffect>
                  </a14:imgLayer>
                </a14:imgProps>
              </a:ext>
            </a:extLst>
          </a:blip>
          <a:stretch>
            <a:fillRect/>
          </a:stretch>
        </p:blipFill>
        <p:spPr>
          <a:xfrm>
            <a:off x="4989062" y="2349000"/>
            <a:ext cx="2213875" cy="2160000"/>
          </a:xfrm>
          <a:prstGeom prst="rect">
            <a:avLst/>
          </a:prstGeom>
        </p:spPr>
      </p:pic>
    </p:spTree>
    <p:extLst>
      <p:ext uri="{BB962C8B-B14F-4D97-AF65-F5344CB8AC3E}">
        <p14:creationId xmlns:p14="http://schemas.microsoft.com/office/powerpoint/2010/main" val="37861184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0BDFBD-7EBF-454E-203D-B62A5928688D}"/>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869CC159-8960-3D56-4AB7-6F2DECF9BF82}"/>
              </a:ext>
            </a:extLst>
          </p:cNvPr>
          <p:cNvPicPr>
            <a:picLocks noChangeAspect="1"/>
          </p:cNvPicPr>
          <p:nvPr/>
        </p:nvPicPr>
        <p:blipFill>
          <a:blip r:embed="rId2"/>
          <a:stretch>
            <a:fillRect/>
          </a:stretch>
        </p:blipFill>
        <p:spPr>
          <a:xfrm>
            <a:off x="5016000" y="2349000"/>
            <a:ext cx="2160000" cy="2160000"/>
          </a:xfrm>
          <a:prstGeom prst="rect">
            <a:avLst/>
          </a:prstGeom>
        </p:spPr>
      </p:pic>
    </p:spTree>
    <p:extLst>
      <p:ext uri="{BB962C8B-B14F-4D97-AF65-F5344CB8AC3E}">
        <p14:creationId xmlns:p14="http://schemas.microsoft.com/office/powerpoint/2010/main" val="73974097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82EEEB-5F99-A93B-5E9E-5D82D68710C1}"/>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32D8A1C4-3478-B45A-354F-72CA4C81BADD}"/>
              </a:ext>
            </a:extLst>
          </p:cNvPr>
          <p:cNvPicPr>
            <a:picLocks noChangeAspect="1"/>
          </p:cNvPicPr>
          <p:nvPr/>
        </p:nvPicPr>
        <p:blipFill>
          <a:blip r:embed="rId2"/>
          <a:stretch>
            <a:fillRect/>
          </a:stretch>
        </p:blipFill>
        <p:spPr>
          <a:xfrm>
            <a:off x="3501517" y="1449000"/>
            <a:ext cx="5188966" cy="3960000"/>
          </a:xfrm>
          <a:prstGeom prst="rect">
            <a:avLst/>
          </a:prstGeom>
        </p:spPr>
      </p:pic>
    </p:spTree>
    <p:extLst>
      <p:ext uri="{BB962C8B-B14F-4D97-AF65-F5344CB8AC3E}">
        <p14:creationId xmlns:p14="http://schemas.microsoft.com/office/powerpoint/2010/main" val="11901183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88ABD6-DBED-91FC-7FFD-D0A39C572FC6}"/>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E34070E5-F48F-D39E-E1C0-CA9E197CD7F5}"/>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2371" b="98922" l="9914" r="89871">
                        <a14:foregroundMark x1="42026" y1="6681" x2="42026" y2="6681"/>
                        <a14:foregroundMark x1="50862" y1="2586" x2="50862" y2="2586"/>
                        <a14:foregroundMark x1="36422" y1="28448" x2="36422" y2="28448"/>
                        <a14:foregroundMark x1="25000" y1="32974" x2="40517" y2="33405"/>
                        <a14:foregroundMark x1="40517" y1="33405" x2="46767" y2="35560"/>
                        <a14:foregroundMark x1="62716" y1="27155" x2="76078" y2="25216"/>
                        <a14:foregroundMark x1="68966" y1="34052" x2="68966" y2="34052"/>
                        <a14:foregroundMark x1="60776" y1="35991" x2="60776" y2="35991"/>
                        <a14:foregroundMark x1="49569" y1="93966" x2="49569" y2="93966"/>
                        <a14:foregroundMark x1="50216" y1="98922" x2="50216" y2="98922"/>
                        <a14:foregroundMark x1="14871" y1="64655" x2="17888" y2="71336"/>
                      </a14:backgroundRemoval>
                    </a14:imgEffect>
                  </a14:imgLayer>
                </a14:imgProps>
              </a:ext>
            </a:extLst>
          </a:blip>
          <a:stretch>
            <a:fillRect/>
          </a:stretch>
        </p:blipFill>
        <p:spPr>
          <a:xfrm>
            <a:off x="5016000" y="2349000"/>
            <a:ext cx="2160000" cy="2160000"/>
          </a:xfrm>
          <a:prstGeom prst="rect">
            <a:avLst/>
          </a:prstGeom>
        </p:spPr>
      </p:pic>
    </p:spTree>
    <p:extLst>
      <p:ext uri="{BB962C8B-B14F-4D97-AF65-F5344CB8AC3E}">
        <p14:creationId xmlns:p14="http://schemas.microsoft.com/office/powerpoint/2010/main" val="181658097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78DE55-6A31-C0E0-DD29-2E5720878882}"/>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1AC3FEF9-05EC-0E4B-04D5-231CF288F4A6}"/>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940" b="98707" l="9914" r="89871">
                        <a14:foregroundMark x1="41595" y1="7328" x2="53879" y2="1940"/>
                        <a14:foregroundMark x1="68103" y1="42026" x2="60560" y2="20905"/>
                        <a14:foregroundMark x1="60560" y1="20905" x2="60560" y2="20259"/>
                        <a14:foregroundMark x1="71767" y1="24138" x2="72845" y2="38147"/>
                        <a14:foregroundMark x1="74784" y1="37500" x2="71552" y2="30388"/>
                        <a14:foregroundMark x1="26940" y1="27155" x2="44181" y2="42241"/>
                        <a14:foregroundMark x1="44181" y1="42241" x2="43966" y2="42241"/>
                        <a14:foregroundMark x1="49353" y1="93750" x2="49353" y2="93750"/>
                        <a14:foregroundMark x1="49353" y1="98707" x2="49353" y2="98707"/>
                      </a14:backgroundRemoval>
                    </a14:imgEffect>
                  </a14:imgLayer>
                </a14:imgProps>
              </a:ext>
            </a:extLst>
          </a:blip>
          <a:stretch>
            <a:fillRect/>
          </a:stretch>
        </p:blipFill>
        <p:spPr>
          <a:xfrm>
            <a:off x="5016000" y="2188736"/>
            <a:ext cx="2160000" cy="2160000"/>
          </a:xfrm>
          <a:prstGeom prst="rect">
            <a:avLst/>
          </a:prstGeom>
        </p:spPr>
      </p:pic>
    </p:spTree>
    <p:extLst>
      <p:ext uri="{BB962C8B-B14F-4D97-AF65-F5344CB8AC3E}">
        <p14:creationId xmlns:p14="http://schemas.microsoft.com/office/powerpoint/2010/main" val="310398730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9BAF64-2F31-E8F9-2AB8-FE37FA865D2B}"/>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103FA0DA-143B-6F87-FC03-9C5897B4B908}"/>
              </a:ext>
            </a:extLst>
          </p:cNvPr>
          <p:cNvPicPr>
            <a:picLocks noChangeAspect="1"/>
          </p:cNvPicPr>
          <p:nvPr/>
        </p:nvPicPr>
        <p:blipFill>
          <a:blip r:embed="rId2"/>
          <a:stretch>
            <a:fillRect/>
          </a:stretch>
        </p:blipFill>
        <p:spPr>
          <a:xfrm>
            <a:off x="5016000" y="2349000"/>
            <a:ext cx="2160000" cy="2160000"/>
          </a:xfrm>
          <a:prstGeom prst="rect">
            <a:avLst/>
          </a:prstGeom>
        </p:spPr>
      </p:pic>
    </p:spTree>
    <p:extLst>
      <p:ext uri="{BB962C8B-B14F-4D97-AF65-F5344CB8AC3E}">
        <p14:creationId xmlns:p14="http://schemas.microsoft.com/office/powerpoint/2010/main" val="16027178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41FEB8-0057-8927-28B2-45A2AD7152EE}"/>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97DFE683-BD69-F6C8-0E91-6DFF95FFC87B}"/>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2371" b="98922" l="9914" r="89871">
                        <a14:foregroundMark x1="42026" y1="6681" x2="42026" y2="6681"/>
                        <a14:foregroundMark x1="50862" y1="2586" x2="50862" y2="2586"/>
                        <a14:foregroundMark x1="36422" y1="28448" x2="36422" y2="28448"/>
                        <a14:foregroundMark x1="25000" y1="32974" x2="40517" y2="33405"/>
                        <a14:foregroundMark x1="40517" y1="33405" x2="46767" y2="35560"/>
                        <a14:foregroundMark x1="62716" y1="27155" x2="76078" y2="25216"/>
                        <a14:foregroundMark x1="68966" y1="34052" x2="68966" y2="34052"/>
                        <a14:foregroundMark x1="60776" y1="35991" x2="60776" y2="35991"/>
                        <a14:foregroundMark x1="49569" y1="93966" x2="49569" y2="93966"/>
                        <a14:foregroundMark x1="50216" y1="98922" x2="50216" y2="98922"/>
                        <a14:foregroundMark x1="14871" y1="64655" x2="17888" y2="71336"/>
                      </a14:backgroundRemoval>
                    </a14:imgEffect>
                  </a14:imgLayer>
                </a14:imgProps>
              </a:ext>
            </a:extLst>
          </a:blip>
          <a:stretch>
            <a:fillRect/>
          </a:stretch>
        </p:blipFill>
        <p:spPr>
          <a:xfrm>
            <a:off x="5772000" y="3105000"/>
            <a:ext cx="648000" cy="648000"/>
          </a:xfrm>
          <a:prstGeom prst="rect">
            <a:avLst/>
          </a:prstGeom>
        </p:spPr>
      </p:pic>
      <p:pic>
        <p:nvPicPr>
          <p:cNvPr id="5" name="Picture 4">
            <a:extLst>
              <a:ext uri="{FF2B5EF4-FFF2-40B4-BE49-F238E27FC236}">
                <a16:creationId xmlns:a16="http://schemas.microsoft.com/office/drawing/2014/main" id="{37C00E28-5635-25B2-EAC8-A478C02E4AA4}"/>
              </a:ext>
            </a:extLst>
          </p:cNvPr>
          <p:cNvPicPr>
            <a:picLocks noChangeAspect="1"/>
          </p:cNvPicPr>
          <p:nvPr/>
        </p:nvPicPr>
        <p:blipFill>
          <a:blip r:embed="rId4">
            <a:duotone>
              <a:prstClr val="black"/>
              <a:srgbClr val="A5A5A5">
                <a:tint val="45000"/>
                <a:satMod val="400000"/>
              </a:srgbClr>
            </a:duotone>
            <a:extLst>
              <a:ext uri="{BEBA8EAE-BF5A-486C-A8C5-ECC9F3942E4B}">
                <a14:imgProps xmlns:a14="http://schemas.microsoft.com/office/drawing/2010/main">
                  <a14:imgLayer r:embed="rId5">
                    <a14:imgEffect>
                      <a14:backgroundRemoval t="3190" b="97158" l="5320" r="92303">
                        <a14:foregroundMark x1="31183" y1="39443" x2="34692" y2="11659"/>
                        <a14:foregroundMark x1="34692" y1="11659" x2="39559" y2="6148"/>
                        <a14:foregroundMark x1="39559" y1="6148" x2="46576" y2="3364"/>
                        <a14:foregroundMark x1="65139" y1="14153" x2="65252" y2="13631"/>
                        <a14:foregroundMark x1="5320" y1="46462" x2="10300" y2="50232"/>
                        <a14:foregroundMark x1="7810" y1="52262" x2="16186" y2="80046"/>
                        <a14:foregroundMark x1="16186" y1="80046" x2="26259" y2="97158"/>
                        <a14:foregroundMark x1="26259" y1="97158" x2="29485" y2="93852"/>
                        <a14:foregroundMark x1="92303" y1="46984" x2="90719" y2="52668"/>
                      </a14:backgroundRemoval>
                    </a14:imgEffect>
                  </a14:imgLayer>
                </a14:imgProps>
              </a:ext>
            </a:extLst>
          </a:blip>
          <a:stretch>
            <a:fillRect/>
          </a:stretch>
        </p:blipFill>
        <p:spPr>
          <a:xfrm>
            <a:off x="4989062" y="2349000"/>
            <a:ext cx="2213875" cy="2160000"/>
          </a:xfrm>
          <a:prstGeom prst="rect">
            <a:avLst/>
          </a:prstGeom>
        </p:spPr>
      </p:pic>
    </p:spTree>
    <p:extLst>
      <p:ext uri="{BB962C8B-B14F-4D97-AF65-F5344CB8AC3E}">
        <p14:creationId xmlns:p14="http://schemas.microsoft.com/office/powerpoint/2010/main" val="224527449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E149A9-7180-D359-9879-95854E5C4A54}"/>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56484E80-68E0-6B00-9A2B-EE6BDE3C1FD2}"/>
              </a:ext>
            </a:extLst>
          </p:cNvPr>
          <p:cNvPicPr>
            <a:picLocks noChangeAspect="1"/>
          </p:cNvPicPr>
          <p:nvPr/>
        </p:nvPicPr>
        <p:blipFill>
          <a:blip r:embed="rId2"/>
          <a:stretch>
            <a:fillRect/>
          </a:stretch>
        </p:blipFill>
        <p:spPr>
          <a:xfrm>
            <a:off x="3501517" y="1449000"/>
            <a:ext cx="5188966" cy="3960000"/>
          </a:xfrm>
          <a:prstGeom prst="rect">
            <a:avLst/>
          </a:prstGeom>
        </p:spPr>
      </p:pic>
    </p:spTree>
    <p:extLst>
      <p:ext uri="{BB962C8B-B14F-4D97-AF65-F5344CB8AC3E}">
        <p14:creationId xmlns:p14="http://schemas.microsoft.com/office/powerpoint/2010/main" val="37236397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C3101FE-916F-7AC8-03CF-F8680EC21ADF}"/>
              </a:ext>
            </a:extLst>
          </p:cNvPr>
          <p:cNvSpPr txBox="1"/>
          <p:nvPr/>
        </p:nvSpPr>
        <p:spPr>
          <a:xfrm>
            <a:off x="391886" y="130629"/>
            <a:ext cx="11614067" cy="5324535"/>
          </a:xfrm>
          <a:prstGeom prst="rect">
            <a:avLst/>
          </a:prstGeom>
          <a:noFill/>
          <a:ln>
            <a:noFill/>
          </a:ln>
        </p:spPr>
        <p:txBody>
          <a:bodyPr wrap="square" rtlCol="0">
            <a:spAutoFit/>
          </a:bodyPr>
          <a:lstStyle/>
          <a:p>
            <a:pPr algn="ctr"/>
            <a:r>
              <a:rPr lang="en-CH" sz="2400" dirty="0">
                <a:solidFill>
                  <a:schemeClr val="bg1"/>
                </a:solidFill>
                <a:latin typeface="Arial" panose="020B0604020202020204" pitchFamily="34" charset="0"/>
                <a:cs typeface="Arial" panose="020B0604020202020204" pitchFamily="34" charset="0"/>
              </a:rPr>
              <a:t>Welcome to the egg task.</a:t>
            </a:r>
          </a:p>
          <a:p>
            <a:endParaRPr lang="en-CH" sz="2400" dirty="0">
              <a:solidFill>
                <a:schemeClr val="bg1"/>
              </a:solidFill>
              <a:latin typeface="Arial" panose="020B0604020202020204" pitchFamily="34" charset="0"/>
              <a:cs typeface="Arial" panose="020B0604020202020204" pitchFamily="34" charset="0"/>
            </a:endParaRPr>
          </a:p>
          <a:p>
            <a:endParaRPr lang="en-CH" sz="2200" dirty="0">
              <a:solidFill>
                <a:schemeClr val="bg1"/>
              </a:solidFill>
              <a:latin typeface="Arial" panose="020B0604020202020204" pitchFamily="34" charset="0"/>
              <a:cs typeface="Arial" panose="020B0604020202020204" pitchFamily="34" charset="0"/>
            </a:endParaRPr>
          </a:p>
          <a:p>
            <a:endParaRPr lang="en-CH" sz="2200" dirty="0">
              <a:solidFill>
                <a:schemeClr val="bg1"/>
              </a:solidFill>
              <a:latin typeface="Arial" panose="020B0604020202020204" pitchFamily="34" charset="0"/>
              <a:cs typeface="Arial" panose="020B0604020202020204" pitchFamily="34" charset="0"/>
            </a:endParaRPr>
          </a:p>
          <a:p>
            <a:r>
              <a:rPr lang="en-CH" sz="2200" dirty="0">
                <a:solidFill>
                  <a:schemeClr val="bg1"/>
                </a:solidFill>
                <a:latin typeface="Arial" panose="020B0604020202020204" pitchFamily="34" charset="0"/>
                <a:cs typeface="Arial" panose="020B0604020202020204" pitchFamily="34" charset="0"/>
              </a:rPr>
              <a:t>This is the general setup of the task:</a:t>
            </a:r>
          </a:p>
          <a:p>
            <a:endParaRPr lang="en-CH" sz="2200" dirty="0">
              <a:solidFill>
                <a:schemeClr val="bg1"/>
              </a:solidFill>
              <a:latin typeface="Arial" panose="020B0604020202020204" pitchFamily="34" charset="0"/>
              <a:cs typeface="Arial" panose="020B0604020202020204" pitchFamily="34" charset="0"/>
            </a:endParaRPr>
          </a:p>
          <a:p>
            <a:pPr>
              <a:spcAft>
                <a:spcPts val="1200"/>
              </a:spcAft>
            </a:pPr>
            <a:r>
              <a:rPr lang="en-CH" sz="2200" dirty="0">
                <a:solidFill>
                  <a:schemeClr val="bg1"/>
                </a:solidFill>
                <a:latin typeface="Arial" panose="020B0604020202020204" pitchFamily="34" charset="0"/>
                <a:cs typeface="Arial" panose="020B0604020202020204" pitchFamily="34" charset="0"/>
              </a:rPr>
              <a:t>1. You will see an egg (with a face on it to make it easier to distinguish between eggs)</a:t>
            </a:r>
          </a:p>
          <a:p>
            <a:pPr>
              <a:spcAft>
                <a:spcPts val="1200"/>
              </a:spcAft>
            </a:pPr>
            <a:r>
              <a:rPr lang="en-CH" sz="2200" dirty="0">
                <a:solidFill>
                  <a:schemeClr val="bg1"/>
                </a:solidFill>
                <a:latin typeface="Arial" panose="020B0604020202020204" pitchFamily="34" charset="0"/>
                <a:cs typeface="Arial" panose="020B0604020202020204" pitchFamily="34" charset="0"/>
              </a:rPr>
              <a:t>2. You are asked how likely you will make a profit when buying this egg</a:t>
            </a:r>
          </a:p>
          <a:p>
            <a:pPr>
              <a:spcAft>
                <a:spcPts val="1200"/>
              </a:spcAft>
            </a:pPr>
            <a:r>
              <a:rPr lang="en-CH" sz="2200" dirty="0">
                <a:solidFill>
                  <a:schemeClr val="bg1"/>
                </a:solidFill>
                <a:latin typeface="Arial" panose="020B0604020202020204" pitchFamily="34" charset="0"/>
                <a:cs typeface="Arial" panose="020B0604020202020204" pitchFamily="34" charset="0"/>
              </a:rPr>
              <a:t>3. You are asked if you want to collect the egg or not</a:t>
            </a:r>
          </a:p>
          <a:p>
            <a:pPr>
              <a:spcAft>
                <a:spcPts val="1200"/>
              </a:spcAft>
            </a:pPr>
            <a:r>
              <a:rPr lang="en-CH" sz="2200" dirty="0">
                <a:solidFill>
                  <a:schemeClr val="bg1"/>
                </a:solidFill>
                <a:latin typeface="Arial" panose="020B0604020202020204" pitchFamily="34" charset="0"/>
                <a:cs typeface="Arial" panose="020B0604020202020204" pitchFamily="34" charset="0"/>
              </a:rPr>
              <a:t>4. You see a coin if you collected a profitable egg or rejected a bad egg or you see a crossed out coin if you bought a bad egg or missed out on buying a good egg.</a:t>
            </a:r>
          </a:p>
          <a:p>
            <a:endParaRPr lang="en-CH" sz="2200" dirty="0">
              <a:solidFill>
                <a:schemeClr val="bg1"/>
              </a:solidFill>
              <a:latin typeface="Arial" panose="020B0604020202020204" pitchFamily="34" charset="0"/>
              <a:cs typeface="Arial" panose="020B0604020202020204" pitchFamily="34" charset="0"/>
            </a:endParaRPr>
          </a:p>
          <a:p>
            <a:pPr algn="ctr">
              <a:spcAft>
                <a:spcPts val="1200"/>
              </a:spcAft>
            </a:pPr>
            <a:r>
              <a:rPr lang="en-CH" sz="2200" dirty="0">
                <a:solidFill>
                  <a:schemeClr val="bg1"/>
                </a:solidFill>
                <a:latin typeface="Arial" panose="020B0604020202020204" pitchFamily="34" charset="0"/>
                <a:cs typeface="Arial" panose="020B0604020202020204" pitchFamily="34" charset="0"/>
              </a:rPr>
              <a:t>Your goal is to get as many different fresh eggs as possible.</a:t>
            </a:r>
          </a:p>
        </p:txBody>
      </p:sp>
    </p:spTree>
    <p:extLst>
      <p:ext uri="{BB962C8B-B14F-4D97-AF65-F5344CB8AC3E}">
        <p14:creationId xmlns:p14="http://schemas.microsoft.com/office/powerpoint/2010/main" val="34688518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A679AB-5074-40AD-E227-B458D93FB644}"/>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43EBE4FD-46F5-48A1-F98D-28077AB2F5AE}"/>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940" b="98922" l="9914" r="89871">
                        <a14:foregroundMark x1="46552" y1="10345" x2="46552" y2="10345"/>
                        <a14:foregroundMark x1="50000" y1="3879" x2="50000" y2="3879"/>
                        <a14:foregroundMark x1="49784" y1="1940" x2="49784" y2="1940"/>
                        <a14:foregroundMark x1="17672" y1="29957" x2="17672" y2="29957"/>
                        <a14:foregroundMark x1="37716" y1="25862" x2="39440" y2="38147"/>
                        <a14:foregroundMark x1="30603" y1="36422" x2="30603" y2="36422"/>
                        <a14:foregroundMark x1="58836" y1="28017" x2="68966" y2="29310"/>
                        <a14:foregroundMark x1="68966" y1="29310" x2="78233" y2="28448"/>
                        <a14:foregroundMark x1="78233" y1="28448" x2="82974" y2="28664"/>
                        <a14:foregroundMark x1="83836" y1="30388" x2="83836" y2="30388"/>
                        <a14:foregroundMark x1="52802" y1="95043" x2="52802" y2="95043"/>
                        <a14:foregroundMark x1="50216" y1="98922" x2="50216" y2="98922"/>
                        <a14:foregroundMark x1="21121" y1="79741" x2="20259" y2="80172"/>
                        <a14:foregroundMark x1="19397" y1="79526" x2="19397" y2="79526"/>
                      </a14:backgroundRemoval>
                    </a14:imgEffect>
                  </a14:imgLayer>
                </a14:imgProps>
              </a:ext>
            </a:extLst>
          </a:blip>
          <a:stretch>
            <a:fillRect/>
          </a:stretch>
        </p:blipFill>
        <p:spPr>
          <a:xfrm>
            <a:off x="5016000" y="2349000"/>
            <a:ext cx="2160000" cy="2160000"/>
          </a:xfrm>
          <a:prstGeom prst="rect">
            <a:avLst/>
          </a:prstGeom>
        </p:spPr>
      </p:pic>
    </p:spTree>
    <p:extLst>
      <p:ext uri="{BB962C8B-B14F-4D97-AF65-F5344CB8AC3E}">
        <p14:creationId xmlns:p14="http://schemas.microsoft.com/office/powerpoint/2010/main" val="257697107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BF8486-D25B-DEDF-A9BC-EA95D7999C45}"/>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2AABF1B2-DDAE-2D78-BB3E-41846F4CA6DF}"/>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2802" b="99569" l="9914" r="89871">
                        <a14:foregroundMark x1="41810" y1="12284" x2="52371" y2="6466"/>
                        <a14:foregroundMark x1="52371" y1="6466" x2="56034" y2="2802"/>
                        <a14:foregroundMark x1="16595" y1="29741" x2="19828" y2="24138"/>
                        <a14:foregroundMark x1="25862" y1="33621" x2="43319" y2="37069"/>
                        <a14:foregroundMark x1="43319" y1="37069" x2="49138" y2="40302"/>
                        <a14:foregroundMark x1="68319" y1="24569" x2="57112" y2="43103"/>
                        <a14:foregroundMark x1="78664" y1="21767" x2="83836" y2="31250"/>
                        <a14:foregroundMark x1="72629" y1="32543" x2="69828" y2="32759"/>
                        <a14:foregroundMark x1="68966" y1="71121" x2="68966" y2="71121"/>
                        <a14:foregroundMark x1="56466" y1="95043" x2="56466" y2="95043"/>
                        <a14:foregroundMark x1="51078" y1="99353" x2="51078" y2="99353"/>
                        <a14:foregroundMark x1="43319" y1="99569" x2="43319" y2="99569"/>
                      </a14:backgroundRemoval>
                    </a14:imgEffect>
                  </a14:imgLayer>
                </a14:imgProps>
              </a:ext>
            </a:extLst>
          </a:blip>
          <a:stretch>
            <a:fillRect/>
          </a:stretch>
        </p:blipFill>
        <p:spPr>
          <a:xfrm>
            <a:off x="5016000" y="2349000"/>
            <a:ext cx="2160000" cy="2160000"/>
          </a:xfrm>
          <a:prstGeom prst="rect">
            <a:avLst/>
          </a:prstGeom>
        </p:spPr>
      </p:pic>
    </p:spTree>
    <p:extLst>
      <p:ext uri="{BB962C8B-B14F-4D97-AF65-F5344CB8AC3E}">
        <p14:creationId xmlns:p14="http://schemas.microsoft.com/office/powerpoint/2010/main" val="274336566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1F802D-02B9-65F8-6F94-4303786E7154}"/>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9E517BB0-0C03-BAFB-E9F4-27413468A70A}"/>
              </a:ext>
            </a:extLst>
          </p:cNvPr>
          <p:cNvPicPr>
            <a:picLocks noChangeAspect="1"/>
          </p:cNvPicPr>
          <p:nvPr/>
        </p:nvPicPr>
        <p:blipFill>
          <a:blip r:embed="rId2"/>
          <a:stretch>
            <a:fillRect/>
          </a:stretch>
        </p:blipFill>
        <p:spPr>
          <a:xfrm>
            <a:off x="5016000" y="2349000"/>
            <a:ext cx="2160000" cy="2160000"/>
          </a:xfrm>
          <a:prstGeom prst="rect">
            <a:avLst/>
          </a:prstGeom>
        </p:spPr>
      </p:pic>
    </p:spTree>
    <p:extLst>
      <p:ext uri="{BB962C8B-B14F-4D97-AF65-F5344CB8AC3E}">
        <p14:creationId xmlns:p14="http://schemas.microsoft.com/office/powerpoint/2010/main" val="143903624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5BB9ED-2F90-AF82-7189-F85F7CAEE665}"/>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BD3F3EFB-5F75-936F-4E28-21E2DF945F68}"/>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940" b="98922" l="9914" r="89871">
                        <a14:foregroundMark x1="46552" y1="10345" x2="46552" y2="10345"/>
                        <a14:foregroundMark x1="50000" y1="3879" x2="50000" y2="3879"/>
                        <a14:foregroundMark x1="49784" y1="1940" x2="49784" y2="1940"/>
                        <a14:foregroundMark x1="17672" y1="29957" x2="17672" y2="29957"/>
                        <a14:foregroundMark x1="37716" y1="25862" x2="39440" y2="38147"/>
                        <a14:foregroundMark x1="30603" y1="36422" x2="30603" y2="36422"/>
                        <a14:foregroundMark x1="58836" y1="28017" x2="68966" y2="29310"/>
                        <a14:foregroundMark x1="68966" y1="29310" x2="78233" y2="28448"/>
                        <a14:foregroundMark x1="78233" y1="28448" x2="82974" y2="28664"/>
                        <a14:foregroundMark x1="83836" y1="30388" x2="83836" y2="30388"/>
                        <a14:foregroundMark x1="52802" y1="95043" x2="52802" y2="95043"/>
                        <a14:foregroundMark x1="50216" y1="98922" x2="50216" y2="98922"/>
                        <a14:foregroundMark x1="21121" y1="79741" x2="20259" y2="80172"/>
                        <a14:foregroundMark x1="19397" y1="79526" x2="19397" y2="79526"/>
                      </a14:backgroundRemoval>
                    </a14:imgEffect>
                  </a14:imgLayer>
                </a14:imgProps>
              </a:ext>
            </a:extLst>
          </a:blip>
          <a:stretch>
            <a:fillRect/>
          </a:stretch>
        </p:blipFill>
        <p:spPr>
          <a:xfrm>
            <a:off x="5772000" y="3105000"/>
            <a:ext cx="648000" cy="648000"/>
          </a:xfrm>
          <a:prstGeom prst="rect">
            <a:avLst/>
          </a:prstGeom>
        </p:spPr>
      </p:pic>
      <p:pic>
        <p:nvPicPr>
          <p:cNvPr id="5" name="Picture 4">
            <a:extLst>
              <a:ext uri="{FF2B5EF4-FFF2-40B4-BE49-F238E27FC236}">
                <a16:creationId xmlns:a16="http://schemas.microsoft.com/office/drawing/2014/main" id="{D92D1E3C-9315-2953-FA07-81CE2AC9C4DC}"/>
              </a:ext>
            </a:extLst>
          </p:cNvPr>
          <p:cNvPicPr>
            <a:picLocks noChangeAspect="1"/>
          </p:cNvPicPr>
          <p:nvPr/>
        </p:nvPicPr>
        <p:blipFill>
          <a:blip r:embed="rId4">
            <a:duotone>
              <a:prstClr val="black"/>
              <a:srgbClr val="A5A5A5">
                <a:tint val="45000"/>
                <a:satMod val="400000"/>
              </a:srgbClr>
            </a:duotone>
            <a:extLst>
              <a:ext uri="{BEBA8EAE-BF5A-486C-A8C5-ECC9F3942E4B}">
                <a14:imgProps xmlns:a14="http://schemas.microsoft.com/office/drawing/2010/main">
                  <a14:imgLayer r:embed="rId5">
                    <a14:imgEffect>
                      <a14:backgroundRemoval t="3190" b="97158" l="5320" r="92303">
                        <a14:foregroundMark x1="31183" y1="39443" x2="34692" y2="11659"/>
                        <a14:foregroundMark x1="34692" y1="11659" x2="39559" y2="6148"/>
                        <a14:foregroundMark x1="39559" y1="6148" x2="46576" y2="3364"/>
                        <a14:foregroundMark x1="65139" y1="14153" x2="65252" y2="13631"/>
                        <a14:foregroundMark x1="5320" y1="46462" x2="10300" y2="50232"/>
                        <a14:foregroundMark x1="7810" y1="52262" x2="16186" y2="80046"/>
                        <a14:foregroundMark x1="16186" y1="80046" x2="26259" y2="97158"/>
                        <a14:foregroundMark x1="26259" y1="97158" x2="29485" y2="93852"/>
                        <a14:foregroundMark x1="92303" y1="46984" x2="90719" y2="52668"/>
                      </a14:backgroundRemoval>
                    </a14:imgEffect>
                  </a14:imgLayer>
                </a14:imgProps>
              </a:ext>
            </a:extLst>
          </a:blip>
          <a:stretch>
            <a:fillRect/>
          </a:stretch>
        </p:blipFill>
        <p:spPr>
          <a:xfrm>
            <a:off x="4989062" y="2349000"/>
            <a:ext cx="2213875" cy="2160000"/>
          </a:xfrm>
          <a:prstGeom prst="rect">
            <a:avLst/>
          </a:prstGeom>
        </p:spPr>
      </p:pic>
    </p:spTree>
    <p:extLst>
      <p:ext uri="{BB962C8B-B14F-4D97-AF65-F5344CB8AC3E}">
        <p14:creationId xmlns:p14="http://schemas.microsoft.com/office/powerpoint/2010/main" val="207359782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5C5C5C"/>
        </a:solidFill>
        <a:effectLst/>
      </p:bgPr>
    </p:bg>
    <p:spTree>
      <p:nvGrpSpPr>
        <p:cNvPr id="1" name="">
          <a:extLst>
            <a:ext uri="{FF2B5EF4-FFF2-40B4-BE49-F238E27FC236}">
              <a16:creationId xmlns:a16="http://schemas.microsoft.com/office/drawing/2014/main" id="{F3F2F404-A47E-A10E-83A1-6BDE7975BF7F}"/>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D4FA992D-5DF9-8C9A-88EB-4B32614E1F0F}"/>
              </a:ext>
            </a:extLst>
          </p:cNvPr>
          <p:cNvPicPr>
            <a:picLocks noChangeAspect="1"/>
          </p:cNvPicPr>
          <p:nvPr/>
        </p:nvPicPr>
        <p:blipFill>
          <a:blip r:embed="rId2"/>
          <a:stretch>
            <a:fillRect/>
          </a:stretch>
        </p:blipFill>
        <p:spPr>
          <a:xfrm>
            <a:off x="3501517" y="1449000"/>
            <a:ext cx="5188966" cy="3960000"/>
          </a:xfrm>
          <a:prstGeom prst="rect">
            <a:avLst/>
          </a:prstGeom>
        </p:spPr>
      </p:pic>
    </p:spTree>
    <p:extLst>
      <p:ext uri="{BB962C8B-B14F-4D97-AF65-F5344CB8AC3E}">
        <p14:creationId xmlns:p14="http://schemas.microsoft.com/office/powerpoint/2010/main" val="16764960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549A1B-8A99-F1DE-BF00-5F97CF0A0C30}"/>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6348597B-538C-3C29-21EB-ADFFEF2B4664}"/>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940" b="98707" l="9914" r="89871">
                        <a14:foregroundMark x1="51940" y1="4526" x2="51940" y2="4526"/>
                        <a14:foregroundMark x1="52371" y1="1940" x2="52371" y2="1940"/>
                        <a14:foregroundMark x1="27371" y1="24784" x2="42457" y2="37284"/>
                        <a14:foregroundMark x1="28664" y1="35560" x2="28664" y2="35560"/>
                        <a14:foregroundMark x1="52802" y1="34052" x2="69181" y2="25647"/>
                        <a14:foregroundMark x1="78233" y1="21983" x2="82759" y2="30819"/>
                        <a14:foregroundMark x1="82543" y1="27155" x2="82543" y2="27155"/>
                        <a14:foregroundMark x1="83405" y1="28233" x2="83405" y2="28233"/>
                        <a14:foregroundMark x1="83405" y1="27155" x2="83405" y2="27155"/>
                        <a14:foregroundMark x1="83405" y1="29095" x2="83405" y2="29095"/>
                        <a14:foregroundMark x1="60129" y1="33190" x2="75431" y2="34267"/>
                        <a14:foregroundMark x1="53664" y1="93534" x2="53664" y2="93534"/>
                        <a14:foregroundMark x1="50216" y1="98707" x2="50216" y2="98707"/>
                      </a14:backgroundRemoval>
                    </a14:imgEffect>
                  </a14:imgLayer>
                </a14:imgProps>
              </a:ext>
            </a:extLst>
          </a:blip>
          <a:stretch>
            <a:fillRect/>
          </a:stretch>
        </p:blipFill>
        <p:spPr>
          <a:xfrm>
            <a:off x="5016000" y="2349000"/>
            <a:ext cx="2160000" cy="2160000"/>
          </a:xfrm>
          <a:prstGeom prst="rect">
            <a:avLst/>
          </a:prstGeom>
        </p:spPr>
      </p:pic>
    </p:spTree>
    <p:extLst>
      <p:ext uri="{BB962C8B-B14F-4D97-AF65-F5344CB8AC3E}">
        <p14:creationId xmlns:p14="http://schemas.microsoft.com/office/powerpoint/2010/main" val="345779883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6FF0A2-6479-42A3-F5C6-D535190E5EFA}"/>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70283889-3B48-14A9-C191-81D2FDB214C3}"/>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940" b="97414" l="9914" r="89871">
                        <a14:foregroundMark x1="44612" y1="10560" x2="44612" y2="10560"/>
                        <a14:foregroundMark x1="50000" y1="6250" x2="50000" y2="6250"/>
                        <a14:foregroundMark x1="47845" y1="1940" x2="47845" y2="1940"/>
                        <a14:foregroundMark x1="56466" y1="97414" x2="56466" y2="97414"/>
                        <a14:foregroundMark x1="61853" y1="29310" x2="61853" y2="29310"/>
                        <a14:foregroundMark x1="34267" y1="30603" x2="34267" y2="30603"/>
                        <a14:foregroundMark x1="33621" y1="68966" x2="33621" y2="68966"/>
                        <a14:foregroundMark x1="51724" y1="56034" x2="51724" y2="56034"/>
                        <a14:foregroundMark x1="76078" y1="84052" x2="76078" y2="84052"/>
                        <a14:foregroundMark x1="85991" y1="42457" x2="85991" y2="42457"/>
                        <a14:foregroundMark x1="85991" y1="41164" x2="85991" y2="41164"/>
                        <a14:foregroundMark x1="86207" y1="42241" x2="86207" y2="42241"/>
                        <a14:foregroundMark x1="86207" y1="40302" x2="86207" y2="40302"/>
                        <a14:foregroundMark x1="76724" y1="84052" x2="76724" y2="84052"/>
                        <a14:foregroundMark x1="76724" y1="84267" x2="76724" y2="84267"/>
                        <a14:foregroundMark x1="76724" y1="84914" x2="76724" y2="84914"/>
                        <a14:foregroundMark x1="76293" y1="84052" x2="76293" y2="84052"/>
                        <a14:foregroundMark x1="76724" y1="84267" x2="76724" y2="84267"/>
                        <a14:foregroundMark x1="76724" y1="84267" x2="76724" y2="84483"/>
                        <a14:foregroundMark x1="79095" y1="76078" x2="79095" y2="76078"/>
                        <a14:foregroundMark x1="76509" y1="84267" x2="77371" y2="83621"/>
                        <a14:foregroundMark x1="77371" y1="78017" x2="77371" y2="78017"/>
                      </a14:backgroundRemoval>
                    </a14:imgEffect>
                  </a14:imgLayer>
                </a14:imgProps>
              </a:ext>
            </a:extLst>
          </a:blip>
          <a:stretch>
            <a:fillRect/>
          </a:stretch>
        </p:blipFill>
        <p:spPr>
          <a:xfrm>
            <a:off x="5016000" y="2349000"/>
            <a:ext cx="2160000" cy="2160000"/>
          </a:xfrm>
          <a:prstGeom prst="rect">
            <a:avLst/>
          </a:prstGeom>
        </p:spPr>
      </p:pic>
    </p:spTree>
    <p:extLst>
      <p:ext uri="{BB962C8B-B14F-4D97-AF65-F5344CB8AC3E}">
        <p14:creationId xmlns:p14="http://schemas.microsoft.com/office/powerpoint/2010/main" val="102308585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3C470D-9A5B-91DA-318A-6C272308FB5F}"/>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BD1F0431-8318-73F0-8836-CE9DCE2D28FD}"/>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78" b="99784" l="9914" r="89871">
                        <a14:foregroundMark x1="36638" y1="4957" x2="57759" y2="5172"/>
                        <a14:foregroundMark x1="13578" y1="46767" x2="23707" y2="18534"/>
                        <a14:foregroundMark x1="18966" y1="21121" x2="14224" y2="40302"/>
                        <a14:foregroundMark x1="27586" y1="17457" x2="45043" y2="2155"/>
                        <a14:foregroundMark x1="45043" y1="2155" x2="47198" y2="1293"/>
                        <a14:foregroundMark x1="81034" y1="52586" x2="78017" y2="26940"/>
                        <a14:foregroundMark x1="78017" y1="26940" x2="71552" y2="16595"/>
                        <a14:foregroundMark x1="60991" y1="16595" x2="53017" y2="98060"/>
                        <a14:foregroundMark x1="55603" y1="18103" x2="37931" y2="60776"/>
                        <a14:foregroundMark x1="37931" y1="60776" x2="35560" y2="79957"/>
                        <a14:foregroundMark x1="25000" y1="84698" x2="43103" y2="98707"/>
                        <a14:foregroundMark x1="47629" y1="99353" x2="42672" y2="77371"/>
                        <a14:foregroundMark x1="42672" y1="77371" x2="45043" y2="67888"/>
                        <a14:foregroundMark x1="56681" y1="20259" x2="55603" y2="86638"/>
                        <a14:foregroundMark x1="65302" y1="68103" x2="34052" y2="72629"/>
                        <a14:foregroundMark x1="59052" y1="61853" x2="53233" y2="87716"/>
                        <a14:foregroundMark x1="53233" y1="87716" x2="42241" y2="99784"/>
                      </a14:backgroundRemoval>
                    </a14:imgEffect>
                  </a14:imgLayer>
                </a14:imgProps>
              </a:ext>
            </a:extLst>
          </a:blip>
          <a:stretch>
            <a:fillRect/>
          </a:stretch>
        </p:blipFill>
        <p:spPr>
          <a:xfrm>
            <a:off x="5016000" y="2349000"/>
            <a:ext cx="2160000" cy="2160000"/>
          </a:xfrm>
          <a:prstGeom prst="rect">
            <a:avLst/>
          </a:prstGeom>
        </p:spPr>
      </p:pic>
    </p:spTree>
    <p:extLst>
      <p:ext uri="{BB962C8B-B14F-4D97-AF65-F5344CB8AC3E}">
        <p14:creationId xmlns:p14="http://schemas.microsoft.com/office/powerpoint/2010/main" val="101146949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3AECC5-47C4-5D58-22D2-4BBCD36EABA9}"/>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A8FDD18A-BC86-DECB-190E-79FF47B1B1B7}"/>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940" b="98707" l="9914" r="89871">
                        <a14:foregroundMark x1="51940" y1="4526" x2="51940" y2="4526"/>
                        <a14:foregroundMark x1="52371" y1="1940" x2="52371" y2="1940"/>
                        <a14:foregroundMark x1="27371" y1="24784" x2="42457" y2="37284"/>
                        <a14:foregroundMark x1="28664" y1="35560" x2="28664" y2="35560"/>
                        <a14:foregroundMark x1="52802" y1="34052" x2="69181" y2="25647"/>
                        <a14:foregroundMark x1="78233" y1="21983" x2="82759" y2="30819"/>
                        <a14:foregroundMark x1="82543" y1="27155" x2="82543" y2="27155"/>
                        <a14:foregroundMark x1="83405" y1="28233" x2="83405" y2="28233"/>
                        <a14:foregroundMark x1="83405" y1="27155" x2="83405" y2="27155"/>
                        <a14:foregroundMark x1="83405" y1="29095" x2="83405" y2="29095"/>
                        <a14:foregroundMark x1="60129" y1="33190" x2="75431" y2="34267"/>
                        <a14:foregroundMark x1="53664" y1="93534" x2="53664" y2="93534"/>
                        <a14:foregroundMark x1="50216" y1="98707" x2="50216" y2="98707"/>
                      </a14:backgroundRemoval>
                    </a14:imgEffect>
                  </a14:imgLayer>
                </a14:imgProps>
              </a:ext>
            </a:extLst>
          </a:blip>
          <a:stretch>
            <a:fillRect/>
          </a:stretch>
        </p:blipFill>
        <p:spPr>
          <a:xfrm>
            <a:off x="5772000" y="3105000"/>
            <a:ext cx="648000" cy="648000"/>
          </a:xfrm>
          <a:prstGeom prst="rect">
            <a:avLst/>
          </a:prstGeom>
        </p:spPr>
      </p:pic>
      <p:pic>
        <p:nvPicPr>
          <p:cNvPr id="5" name="Picture 4">
            <a:extLst>
              <a:ext uri="{FF2B5EF4-FFF2-40B4-BE49-F238E27FC236}">
                <a16:creationId xmlns:a16="http://schemas.microsoft.com/office/drawing/2014/main" id="{A13D98F7-0E4D-E630-0CA2-3151B2FA9161}"/>
              </a:ext>
            </a:extLst>
          </p:cNvPr>
          <p:cNvPicPr>
            <a:picLocks noChangeAspect="1"/>
          </p:cNvPicPr>
          <p:nvPr/>
        </p:nvPicPr>
        <p:blipFill>
          <a:blip r:embed="rId4">
            <a:duotone>
              <a:prstClr val="black"/>
              <a:srgbClr val="A5A5A5">
                <a:tint val="45000"/>
                <a:satMod val="400000"/>
              </a:srgbClr>
            </a:duotone>
            <a:extLst>
              <a:ext uri="{BEBA8EAE-BF5A-486C-A8C5-ECC9F3942E4B}">
                <a14:imgProps xmlns:a14="http://schemas.microsoft.com/office/drawing/2010/main">
                  <a14:imgLayer r:embed="rId5">
                    <a14:imgEffect>
                      <a14:backgroundRemoval t="3190" b="97158" l="5320" r="92303">
                        <a14:foregroundMark x1="31183" y1="39443" x2="34692" y2="11659"/>
                        <a14:foregroundMark x1="34692" y1="11659" x2="39559" y2="6148"/>
                        <a14:foregroundMark x1="39559" y1="6148" x2="46576" y2="3364"/>
                        <a14:foregroundMark x1="65139" y1="14153" x2="65252" y2="13631"/>
                        <a14:foregroundMark x1="5320" y1="46462" x2="10300" y2="50232"/>
                        <a14:foregroundMark x1="7810" y1="52262" x2="16186" y2="80046"/>
                        <a14:foregroundMark x1="16186" y1="80046" x2="26259" y2="97158"/>
                        <a14:foregroundMark x1="26259" y1="97158" x2="29485" y2="93852"/>
                        <a14:foregroundMark x1="92303" y1="46984" x2="90719" y2="52668"/>
                      </a14:backgroundRemoval>
                    </a14:imgEffect>
                  </a14:imgLayer>
                </a14:imgProps>
              </a:ext>
            </a:extLst>
          </a:blip>
          <a:stretch>
            <a:fillRect/>
          </a:stretch>
        </p:blipFill>
        <p:spPr>
          <a:xfrm>
            <a:off x="4989062" y="2349000"/>
            <a:ext cx="2213875" cy="2160000"/>
          </a:xfrm>
          <a:prstGeom prst="rect">
            <a:avLst/>
          </a:prstGeom>
        </p:spPr>
      </p:pic>
    </p:spTree>
    <p:extLst>
      <p:ext uri="{BB962C8B-B14F-4D97-AF65-F5344CB8AC3E}">
        <p14:creationId xmlns:p14="http://schemas.microsoft.com/office/powerpoint/2010/main" val="229414123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0CDF41-0C7E-836F-E18B-8BBCAD1DD9EF}"/>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997493EF-9BD8-8B10-5F51-05CC3A6E383A}"/>
              </a:ext>
            </a:extLst>
          </p:cNvPr>
          <p:cNvPicPr>
            <a:picLocks noChangeAspect="1"/>
          </p:cNvPicPr>
          <p:nvPr/>
        </p:nvPicPr>
        <p:blipFill>
          <a:blip r:embed="rId2">
            <a:duotone>
              <a:prstClr val="black"/>
              <a:srgbClr val="A5A5A5">
                <a:tint val="45000"/>
                <a:satMod val="400000"/>
              </a:srgbClr>
            </a:duotone>
            <a:extLst>
              <a:ext uri="{BEBA8EAE-BF5A-486C-A8C5-ECC9F3942E4B}">
                <a14:imgProps xmlns:a14="http://schemas.microsoft.com/office/drawing/2010/main">
                  <a14:imgLayer r:embed="rId3">
                    <a14:imgEffect>
                      <a14:backgroundRemoval t="3190" b="97158" l="5320" r="92303">
                        <a14:foregroundMark x1="31183" y1="39443" x2="34692" y2="11659"/>
                        <a14:foregroundMark x1="34692" y1="11659" x2="39559" y2="6148"/>
                        <a14:foregroundMark x1="39559" y1="6148" x2="46576" y2="3364"/>
                        <a14:foregroundMark x1="65139" y1="14153" x2="65252" y2="13631"/>
                        <a14:foregroundMark x1="5320" y1="46462" x2="10300" y2="50232"/>
                        <a14:foregroundMark x1="7810" y1="52262" x2="16186" y2="80046"/>
                        <a14:foregroundMark x1="16186" y1="80046" x2="26259" y2="97158"/>
                        <a14:foregroundMark x1="26259" y1="97158" x2="29485" y2="93852"/>
                        <a14:foregroundMark x1="92303" y1="46984" x2="90719" y2="52668"/>
                      </a14:backgroundRemoval>
                    </a14:imgEffect>
                  </a14:imgLayer>
                </a14:imgProps>
              </a:ext>
            </a:extLst>
          </a:blip>
          <a:stretch>
            <a:fillRect/>
          </a:stretch>
        </p:blipFill>
        <p:spPr>
          <a:xfrm>
            <a:off x="4989062" y="2349000"/>
            <a:ext cx="2213875" cy="2160000"/>
          </a:xfrm>
          <a:prstGeom prst="rect">
            <a:avLst/>
          </a:prstGeom>
        </p:spPr>
      </p:pic>
    </p:spTree>
    <p:extLst>
      <p:ext uri="{BB962C8B-B14F-4D97-AF65-F5344CB8AC3E}">
        <p14:creationId xmlns:p14="http://schemas.microsoft.com/office/powerpoint/2010/main" val="643515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C3101FE-916F-7AC8-03CF-F8680EC21ADF}"/>
              </a:ext>
            </a:extLst>
          </p:cNvPr>
          <p:cNvSpPr txBox="1"/>
          <p:nvPr/>
        </p:nvSpPr>
        <p:spPr>
          <a:xfrm>
            <a:off x="391886" y="130629"/>
            <a:ext cx="11614067" cy="5570756"/>
          </a:xfrm>
          <a:prstGeom prst="rect">
            <a:avLst/>
          </a:prstGeom>
          <a:noFill/>
          <a:ln>
            <a:noFill/>
          </a:ln>
        </p:spPr>
        <p:txBody>
          <a:bodyPr wrap="square" rtlCol="0">
            <a:spAutoFit/>
          </a:bodyPr>
          <a:lstStyle/>
          <a:p>
            <a:pPr algn="ctr"/>
            <a:r>
              <a:rPr lang="en-CH" sz="2400" dirty="0">
                <a:solidFill>
                  <a:schemeClr val="bg1"/>
                </a:solidFill>
                <a:latin typeface="Arial" panose="020B0604020202020204" pitchFamily="34" charset="0"/>
                <a:cs typeface="Arial" panose="020B0604020202020204" pitchFamily="34" charset="0"/>
              </a:rPr>
              <a:t>POINTS</a:t>
            </a:r>
          </a:p>
          <a:p>
            <a:endParaRPr lang="en-CH" sz="2400" dirty="0">
              <a:solidFill>
                <a:schemeClr val="bg1"/>
              </a:solidFill>
              <a:latin typeface="Arial" panose="020B0604020202020204" pitchFamily="34" charset="0"/>
              <a:cs typeface="Arial" panose="020B0604020202020204" pitchFamily="34" charset="0"/>
            </a:endParaRPr>
          </a:p>
          <a:p>
            <a:endParaRPr lang="en-GB" sz="2200" dirty="0">
              <a:solidFill>
                <a:schemeClr val="bg1"/>
              </a:solidFill>
              <a:latin typeface="Arial" panose="020B0604020202020204" pitchFamily="34" charset="0"/>
              <a:cs typeface="Arial" panose="020B0604020202020204" pitchFamily="34" charset="0"/>
            </a:endParaRPr>
          </a:p>
          <a:p>
            <a:r>
              <a:rPr lang="en-GB" sz="2200" dirty="0">
                <a:solidFill>
                  <a:schemeClr val="bg1"/>
                </a:solidFill>
                <a:latin typeface="Arial" panose="020B0604020202020204" pitchFamily="34" charset="0"/>
                <a:cs typeface="Arial" panose="020B0604020202020204" pitchFamily="34" charset="0"/>
              </a:rPr>
              <a:t>If an egg that you buy is rotten, you will loose money and a point. If you refrain from collecting an egg that would have been fresh, you also loose a point. You gain points if you buy fresh eggs or correctly refuse rotten eggs offered by the farmer.</a:t>
            </a:r>
          </a:p>
          <a:p>
            <a:endParaRPr lang="en-CH" sz="2200" dirty="0">
              <a:solidFill>
                <a:schemeClr val="bg1"/>
              </a:solidFill>
              <a:latin typeface="Arial" panose="020B0604020202020204" pitchFamily="34" charset="0"/>
              <a:cs typeface="Arial" panose="020B0604020202020204" pitchFamily="34" charset="0"/>
            </a:endParaRPr>
          </a:p>
          <a:p>
            <a:r>
              <a:rPr lang="en-CH" sz="2200" dirty="0">
                <a:solidFill>
                  <a:schemeClr val="bg1"/>
                </a:solidFill>
                <a:latin typeface="Arial" panose="020B0604020202020204" pitchFamily="34" charset="0"/>
                <a:cs typeface="Arial" panose="020B0604020202020204" pitchFamily="34" charset="0"/>
              </a:rPr>
              <a:t>If you can reach 50 points across all tasks you will earn an additional 5 AUD on top of the participation reimbursement.</a:t>
            </a:r>
          </a:p>
          <a:p>
            <a:endParaRPr lang="en-CH" sz="2200" dirty="0">
              <a:solidFill>
                <a:schemeClr val="bg1"/>
              </a:solidFill>
              <a:latin typeface="Arial" panose="020B0604020202020204" pitchFamily="34" charset="0"/>
              <a:cs typeface="Arial" panose="020B0604020202020204" pitchFamily="34" charset="0"/>
            </a:endParaRPr>
          </a:p>
          <a:p>
            <a:r>
              <a:rPr lang="en-CH" sz="2200" dirty="0">
                <a:solidFill>
                  <a:schemeClr val="bg1"/>
                </a:solidFill>
                <a:latin typeface="Arial" panose="020B0604020202020204" pitchFamily="34" charset="0"/>
                <a:cs typeface="Arial" panose="020B0604020202020204" pitchFamily="34" charset="0"/>
              </a:rPr>
              <a:t>If you reach 100 points across all tasks you will earn an additional 5 AUD on top of the participation reimbursement and the 50-point bonus.</a:t>
            </a:r>
          </a:p>
          <a:p>
            <a:endParaRPr lang="en-CH" sz="2200" dirty="0">
              <a:solidFill>
                <a:schemeClr val="bg1"/>
              </a:solidFill>
              <a:latin typeface="Arial" panose="020B0604020202020204" pitchFamily="34" charset="0"/>
              <a:cs typeface="Arial" panose="020B0604020202020204" pitchFamily="34" charset="0"/>
            </a:endParaRPr>
          </a:p>
          <a:p>
            <a:r>
              <a:rPr lang="en-CH" sz="2200" dirty="0">
                <a:solidFill>
                  <a:schemeClr val="bg1"/>
                </a:solidFill>
                <a:latin typeface="Arial" panose="020B0604020202020204" pitchFamily="34" charset="0"/>
                <a:cs typeface="Arial" panose="020B0604020202020204" pitchFamily="34" charset="0"/>
              </a:rPr>
              <a:t>After each task you will learn how many points you accumulated.</a:t>
            </a:r>
          </a:p>
          <a:p>
            <a:endParaRPr lang="en-CH" sz="2200" dirty="0">
              <a:solidFill>
                <a:schemeClr val="bg1"/>
              </a:solidFill>
              <a:latin typeface="Arial" panose="020B0604020202020204" pitchFamily="34" charset="0"/>
              <a:cs typeface="Arial" panose="020B0604020202020204" pitchFamily="34" charset="0"/>
            </a:endParaRPr>
          </a:p>
          <a:p>
            <a:endParaRPr lang="en-CH" sz="22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8608087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54AA87-90A2-FE43-EFA2-56AC519A3F90}"/>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F53509F2-DE82-AE26-7358-5BAE99E7AEA0}"/>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Lst>
          </a:blip>
          <a:stretch>
            <a:fillRect/>
          </a:stretch>
        </p:blipFill>
        <p:spPr>
          <a:xfrm>
            <a:off x="4680827" y="2349000"/>
            <a:ext cx="2830345" cy="2160000"/>
          </a:xfrm>
          <a:prstGeom prst="rect">
            <a:avLst/>
          </a:prstGeom>
        </p:spPr>
      </p:pic>
    </p:spTree>
    <p:extLst>
      <p:ext uri="{BB962C8B-B14F-4D97-AF65-F5344CB8AC3E}">
        <p14:creationId xmlns:p14="http://schemas.microsoft.com/office/powerpoint/2010/main" val="62199524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493516-5435-CE93-711C-ED8049E82C2B}"/>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1085AC75-4AB6-4C25-D98A-B2D25FD5A8D4}"/>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Lst>
          </a:blip>
          <a:stretch>
            <a:fillRect/>
          </a:stretch>
        </p:blipFill>
        <p:spPr>
          <a:xfrm>
            <a:off x="4680827" y="2349000"/>
            <a:ext cx="2830345" cy="2160000"/>
          </a:xfrm>
          <a:prstGeom prst="rect">
            <a:avLst/>
          </a:prstGeom>
        </p:spPr>
      </p:pic>
      <p:sp>
        <p:nvSpPr>
          <p:cNvPr id="2" name="TextBox 1">
            <a:extLst>
              <a:ext uri="{FF2B5EF4-FFF2-40B4-BE49-F238E27FC236}">
                <a16:creationId xmlns:a16="http://schemas.microsoft.com/office/drawing/2014/main" id="{BB2AFC8D-12F3-792C-82AD-0983E78B6E39}"/>
              </a:ext>
            </a:extLst>
          </p:cNvPr>
          <p:cNvSpPr txBox="1"/>
          <p:nvPr/>
        </p:nvSpPr>
        <p:spPr>
          <a:xfrm>
            <a:off x="391886" y="130629"/>
            <a:ext cx="11614067" cy="830997"/>
          </a:xfrm>
          <a:prstGeom prst="rect">
            <a:avLst/>
          </a:prstGeom>
          <a:noFill/>
          <a:ln>
            <a:noFill/>
          </a:ln>
        </p:spPr>
        <p:txBody>
          <a:bodyPr wrap="square" rtlCol="0">
            <a:spAutoFit/>
          </a:bodyPr>
          <a:lstStyle/>
          <a:p>
            <a:pPr algn="ctr"/>
            <a:endParaRPr lang="en-US" sz="2400" dirty="0">
              <a:solidFill>
                <a:schemeClr val="bg1"/>
              </a:solidFill>
              <a:latin typeface="Arial" panose="020B0604020202020204" pitchFamily="34" charset="0"/>
              <a:cs typeface="Arial" panose="020B0604020202020204" pitchFamily="34" charset="0"/>
            </a:endParaRPr>
          </a:p>
          <a:p>
            <a:pPr algn="ctr"/>
            <a:r>
              <a:rPr lang="en-US" sz="2400" dirty="0">
                <a:solidFill>
                  <a:schemeClr val="bg1"/>
                </a:solidFill>
                <a:latin typeface="Arial" panose="020B0604020202020204" pitchFamily="34" charset="0"/>
                <a:cs typeface="Arial" panose="020B0604020202020204" pitchFamily="34" charset="0"/>
              </a:rPr>
              <a:t>You collected an egg that you could resell. You made a profit!</a:t>
            </a:r>
            <a:endParaRPr lang="en-CH" sz="22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3081134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2A4E43-C018-6B2B-D93B-4E4B7C3ABC9B}"/>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0F5021A7-BE35-6D40-F711-4467B11BDA2A}"/>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Lst>
          </a:blip>
          <a:stretch>
            <a:fillRect/>
          </a:stretch>
        </p:blipFill>
        <p:spPr>
          <a:xfrm>
            <a:off x="4680827" y="2349000"/>
            <a:ext cx="2830345" cy="2160000"/>
          </a:xfrm>
          <a:prstGeom prst="rect">
            <a:avLst/>
          </a:prstGeom>
        </p:spPr>
      </p:pic>
      <p:sp>
        <p:nvSpPr>
          <p:cNvPr id="2" name="TextBox 1">
            <a:extLst>
              <a:ext uri="{FF2B5EF4-FFF2-40B4-BE49-F238E27FC236}">
                <a16:creationId xmlns:a16="http://schemas.microsoft.com/office/drawing/2014/main" id="{A5A32C7A-A683-AE6F-A14E-EBABEB1140D2}"/>
              </a:ext>
            </a:extLst>
          </p:cNvPr>
          <p:cNvSpPr txBox="1"/>
          <p:nvPr/>
        </p:nvSpPr>
        <p:spPr>
          <a:xfrm>
            <a:off x="391886" y="130629"/>
            <a:ext cx="11614067" cy="830997"/>
          </a:xfrm>
          <a:prstGeom prst="rect">
            <a:avLst/>
          </a:prstGeom>
          <a:noFill/>
          <a:ln>
            <a:noFill/>
          </a:ln>
        </p:spPr>
        <p:txBody>
          <a:bodyPr wrap="square" rtlCol="0">
            <a:spAutoFit/>
          </a:bodyPr>
          <a:lstStyle/>
          <a:p>
            <a:pPr algn="ctr"/>
            <a:endParaRPr lang="en-US" sz="2400" dirty="0">
              <a:solidFill>
                <a:schemeClr val="bg1"/>
              </a:solidFill>
              <a:latin typeface="Arial" panose="020B0604020202020204" pitchFamily="34" charset="0"/>
              <a:cs typeface="Arial" panose="020B0604020202020204" pitchFamily="34" charset="0"/>
            </a:endParaRPr>
          </a:p>
          <a:p>
            <a:pPr algn="ctr"/>
            <a:r>
              <a:rPr lang="en-US" sz="2400" dirty="0">
                <a:solidFill>
                  <a:schemeClr val="bg1"/>
                </a:solidFill>
                <a:latin typeface="Arial" panose="020B0604020202020204" pitchFamily="34" charset="0"/>
                <a:cs typeface="Arial" panose="020B0604020202020204" pitchFamily="34" charset="0"/>
              </a:rPr>
              <a:t>You rejected an egg that was rotten. You did not loose your money.</a:t>
            </a:r>
            <a:endParaRPr lang="en-CH" sz="22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8325325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CDCAC2-305E-E2C4-69B5-5035E5D5B8D0}"/>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AB5083BC-61B5-79C7-618E-4FE538A0DBD5}"/>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Lst>
          </a:blip>
          <a:stretch>
            <a:fillRect/>
          </a:stretch>
        </p:blipFill>
        <p:spPr>
          <a:xfrm>
            <a:off x="4680827" y="2349000"/>
            <a:ext cx="2830345" cy="2160000"/>
          </a:xfrm>
          <a:prstGeom prst="rect">
            <a:avLst/>
          </a:prstGeom>
        </p:spPr>
      </p:pic>
      <p:pic>
        <p:nvPicPr>
          <p:cNvPr id="12" name="Graphic 11" descr="Close with solid fill">
            <a:extLst>
              <a:ext uri="{FF2B5EF4-FFF2-40B4-BE49-F238E27FC236}">
                <a16:creationId xmlns:a16="http://schemas.microsoft.com/office/drawing/2014/main" id="{585D4A3B-AFE8-09B3-F2B4-EE908C0264B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015999" y="2349000"/>
            <a:ext cx="2160000" cy="2160000"/>
          </a:xfrm>
          <a:prstGeom prst="rect">
            <a:avLst/>
          </a:prstGeom>
          <a:effectLst>
            <a:softEdge rad="0"/>
          </a:effectLst>
        </p:spPr>
      </p:pic>
      <p:sp>
        <p:nvSpPr>
          <p:cNvPr id="2" name="TextBox 1">
            <a:extLst>
              <a:ext uri="{FF2B5EF4-FFF2-40B4-BE49-F238E27FC236}">
                <a16:creationId xmlns:a16="http://schemas.microsoft.com/office/drawing/2014/main" id="{2E881160-85FE-3DB4-782B-3220209E4FC0}"/>
              </a:ext>
            </a:extLst>
          </p:cNvPr>
          <p:cNvSpPr txBox="1"/>
          <p:nvPr/>
        </p:nvSpPr>
        <p:spPr>
          <a:xfrm>
            <a:off x="391886" y="130629"/>
            <a:ext cx="11614067" cy="830997"/>
          </a:xfrm>
          <a:prstGeom prst="rect">
            <a:avLst/>
          </a:prstGeom>
          <a:noFill/>
          <a:ln>
            <a:noFill/>
          </a:ln>
        </p:spPr>
        <p:txBody>
          <a:bodyPr wrap="square" rtlCol="0">
            <a:spAutoFit/>
          </a:bodyPr>
          <a:lstStyle/>
          <a:p>
            <a:pPr algn="ctr"/>
            <a:endParaRPr lang="en-US" sz="2400" dirty="0">
              <a:solidFill>
                <a:schemeClr val="bg1"/>
              </a:solidFill>
              <a:latin typeface="Arial" panose="020B0604020202020204" pitchFamily="34" charset="0"/>
              <a:cs typeface="Arial" panose="020B0604020202020204" pitchFamily="34" charset="0"/>
            </a:endParaRPr>
          </a:p>
          <a:p>
            <a:pPr algn="ctr"/>
            <a:r>
              <a:rPr lang="en-US" sz="2400" dirty="0">
                <a:solidFill>
                  <a:schemeClr val="bg1"/>
                </a:solidFill>
                <a:latin typeface="Arial" panose="020B0604020202020204" pitchFamily="34" charset="0"/>
                <a:cs typeface="Arial" panose="020B0604020202020204" pitchFamily="34" charset="0"/>
              </a:rPr>
              <a:t>You collected an egg that was rotten. You lost money.</a:t>
            </a:r>
            <a:endParaRPr lang="en-CH" sz="22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1220444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FCA488-6E7C-21FE-587F-12708C127247}"/>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E0941CCB-B140-6CEE-64D5-5FF967B3F6C3}"/>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Lst>
          </a:blip>
          <a:stretch>
            <a:fillRect/>
          </a:stretch>
        </p:blipFill>
        <p:spPr>
          <a:xfrm>
            <a:off x="4680827" y="2349000"/>
            <a:ext cx="2830345" cy="2160000"/>
          </a:xfrm>
          <a:prstGeom prst="rect">
            <a:avLst/>
          </a:prstGeom>
        </p:spPr>
      </p:pic>
      <p:pic>
        <p:nvPicPr>
          <p:cNvPr id="12" name="Graphic 11" descr="Close with solid fill">
            <a:extLst>
              <a:ext uri="{FF2B5EF4-FFF2-40B4-BE49-F238E27FC236}">
                <a16:creationId xmlns:a16="http://schemas.microsoft.com/office/drawing/2014/main" id="{57946D47-9AD0-B002-6FC5-34D23C6A9AA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015999" y="2349000"/>
            <a:ext cx="2160000" cy="2160000"/>
          </a:xfrm>
          <a:prstGeom prst="rect">
            <a:avLst/>
          </a:prstGeom>
          <a:effectLst>
            <a:softEdge rad="0"/>
          </a:effectLst>
        </p:spPr>
      </p:pic>
      <p:sp>
        <p:nvSpPr>
          <p:cNvPr id="2" name="TextBox 1">
            <a:extLst>
              <a:ext uri="{FF2B5EF4-FFF2-40B4-BE49-F238E27FC236}">
                <a16:creationId xmlns:a16="http://schemas.microsoft.com/office/drawing/2014/main" id="{9746970A-B56D-9CB8-19E6-66F6EE8FE78C}"/>
              </a:ext>
            </a:extLst>
          </p:cNvPr>
          <p:cNvSpPr txBox="1"/>
          <p:nvPr/>
        </p:nvSpPr>
        <p:spPr>
          <a:xfrm>
            <a:off x="391886" y="130629"/>
            <a:ext cx="11614067" cy="830997"/>
          </a:xfrm>
          <a:prstGeom prst="rect">
            <a:avLst/>
          </a:prstGeom>
          <a:noFill/>
          <a:ln>
            <a:noFill/>
          </a:ln>
        </p:spPr>
        <p:txBody>
          <a:bodyPr wrap="square" rtlCol="0">
            <a:spAutoFit/>
          </a:bodyPr>
          <a:lstStyle/>
          <a:p>
            <a:pPr algn="ctr"/>
            <a:endParaRPr lang="en-US" sz="2400" dirty="0">
              <a:solidFill>
                <a:schemeClr val="bg1"/>
              </a:solidFill>
              <a:latin typeface="Arial" panose="020B0604020202020204" pitchFamily="34" charset="0"/>
              <a:cs typeface="Arial" panose="020B0604020202020204" pitchFamily="34" charset="0"/>
            </a:endParaRPr>
          </a:p>
          <a:p>
            <a:pPr algn="ctr"/>
            <a:r>
              <a:rPr lang="en-US" sz="2400" dirty="0">
                <a:solidFill>
                  <a:schemeClr val="bg1"/>
                </a:solidFill>
                <a:latin typeface="Arial" panose="020B0604020202020204" pitchFamily="34" charset="0"/>
                <a:cs typeface="Arial" panose="020B0604020202020204" pitchFamily="34" charset="0"/>
              </a:rPr>
              <a:t>You rejected an egg that you could have resold. You lost out on making profit.</a:t>
            </a:r>
            <a:endParaRPr lang="en-CH" sz="22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413854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C3101FE-916F-7AC8-03CF-F8680EC21ADF}"/>
              </a:ext>
            </a:extLst>
          </p:cNvPr>
          <p:cNvSpPr txBox="1"/>
          <p:nvPr/>
        </p:nvSpPr>
        <p:spPr>
          <a:xfrm>
            <a:off x="373856" y="2510165"/>
            <a:ext cx="11444287" cy="1569660"/>
          </a:xfrm>
          <a:prstGeom prst="rect">
            <a:avLst/>
          </a:prstGeom>
          <a:noFill/>
        </p:spPr>
        <p:txBody>
          <a:bodyPr wrap="square" rtlCol="0">
            <a:spAutoFit/>
          </a:bodyPr>
          <a:lstStyle/>
          <a:p>
            <a:pPr algn="ctr"/>
            <a:r>
              <a:rPr lang="en-CH" sz="9600" dirty="0">
                <a:solidFill>
                  <a:schemeClr val="bg1"/>
                </a:solidFill>
                <a:latin typeface="Avenir Light" panose="020B0402020203020204" pitchFamily="34" charset="77"/>
                <a:cs typeface="Arial" panose="020B0604020202020204" pitchFamily="34" charset="0"/>
              </a:rPr>
              <a:t>+</a:t>
            </a:r>
          </a:p>
        </p:txBody>
      </p:sp>
    </p:spTree>
    <p:extLst>
      <p:ext uri="{BB962C8B-B14F-4D97-AF65-F5344CB8AC3E}">
        <p14:creationId xmlns:p14="http://schemas.microsoft.com/office/powerpoint/2010/main" val="337245767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73EA4BC-C794-ADDF-A1A3-B7FC9E83B19C}"/>
              </a:ext>
            </a:extLst>
          </p:cNvPr>
          <p:cNvSpPr txBox="1"/>
          <p:nvPr/>
        </p:nvSpPr>
        <p:spPr>
          <a:xfrm>
            <a:off x="373853" y="3013501"/>
            <a:ext cx="11444287" cy="830997"/>
          </a:xfrm>
          <a:prstGeom prst="rect">
            <a:avLst/>
          </a:prstGeom>
          <a:noFill/>
        </p:spPr>
        <p:txBody>
          <a:bodyPr wrap="square" rtlCol="0">
            <a:spAutoFit/>
          </a:bodyPr>
          <a:lstStyle/>
          <a:p>
            <a:pPr algn="ctr"/>
            <a:r>
              <a:rPr lang="en-CH" sz="4800" dirty="0">
                <a:solidFill>
                  <a:schemeClr val="bg1"/>
                </a:solidFill>
                <a:latin typeface="Arial" panose="020B0604020202020204" pitchFamily="34" charset="0"/>
                <a:cs typeface="Arial" panose="020B0604020202020204" pitchFamily="34" charset="0"/>
              </a:rPr>
              <a:t>+ 1</a:t>
            </a:r>
          </a:p>
        </p:txBody>
      </p:sp>
    </p:spTree>
    <p:extLst>
      <p:ext uri="{BB962C8B-B14F-4D97-AF65-F5344CB8AC3E}">
        <p14:creationId xmlns:p14="http://schemas.microsoft.com/office/powerpoint/2010/main" val="106293270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2F27E21-B004-68AF-2485-A4D06B57CE76}"/>
              </a:ext>
            </a:extLst>
          </p:cNvPr>
          <p:cNvSpPr txBox="1"/>
          <p:nvPr/>
        </p:nvSpPr>
        <p:spPr>
          <a:xfrm>
            <a:off x="373853" y="3013501"/>
            <a:ext cx="11444287" cy="830997"/>
          </a:xfrm>
          <a:prstGeom prst="rect">
            <a:avLst/>
          </a:prstGeom>
          <a:noFill/>
        </p:spPr>
        <p:txBody>
          <a:bodyPr wrap="square" rtlCol="0">
            <a:spAutoFit/>
          </a:bodyPr>
          <a:lstStyle/>
          <a:p>
            <a:pPr algn="ctr"/>
            <a:r>
              <a:rPr lang="en-CH" sz="4800" dirty="0">
                <a:solidFill>
                  <a:schemeClr val="bg1"/>
                </a:solidFill>
                <a:latin typeface="Arial" panose="020B0604020202020204" pitchFamily="34" charset="0"/>
                <a:cs typeface="Arial" panose="020B0604020202020204" pitchFamily="34" charset="0"/>
              </a:rPr>
              <a:t>- 1</a:t>
            </a:r>
          </a:p>
        </p:txBody>
      </p:sp>
    </p:spTree>
    <p:extLst>
      <p:ext uri="{BB962C8B-B14F-4D97-AF65-F5344CB8AC3E}">
        <p14:creationId xmlns:p14="http://schemas.microsoft.com/office/powerpoint/2010/main" val="3868708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C3101FE-916F-7AC8-03CF-F8680EC21ADF}"/>
              </a:ext>
            </a:extLst>
          </p:cNvPr>
          <p:cNvSpPr txBox="1"/>
          <p:nvPr/>
        </p:nvSpPr>
        <p:spPr>
          <a:xfrm>
            <a:off x="391886" y="130629"/>
            <a:ext cx="11614067" cy="2185214"/>
          </a:xfrm>
          <a:prstGeom prst="rect">
            <a:avLst/>
          </a:prstGeom>
          <a:noFill/>
          <a:ln>
            <a:noFill/>
          </a:ln>
        </p:spPr>
        <p:txBody>
          <a:bodyPr wrap="square" rtlCol="0">
            <a:spAutoFit/>
          </a:bodyPr>
          <a:lstStyle/>
          <a:p>
            <a:pPr algn="ctr"/>
            <a:r>
              <a:rPr lang="en-US" sz="2400" dirty="0">
                <a:solidFill>
                  <a:schemeClr val="bg1"/>
                </a:solidFill>
                <a:latin typeface="Arial" panose="020B0604020202020204" pitchFamily="34" charset="0"/>
                <a:cs typeface="Arial" panose="020B0604020202020204" pitchFamily="34" charset="0"/>
              </a:rPr>
              <a:t>First, a short practice of the </a:t>
            </a:r>
            <a:r>
              <a:rPr lang="en-CH" sz="2400" dirty="0">
                <a:solidFill>
                  <a:schemeClr val="bg1"/>
                </a:solidFill>
                <a:latin typeface="Arial" panose="020B0604020202020204" pitchFamily="34" charset="0"/>
                <a:cs typeface="Arial" panose="020B0604020202020204" pitchFamily="34" charset="0"/>
              </a:rPr>
              <a:t>egg task.</a:t>
            </a:r>
          </a:p>
          <a:p>
            <a:endParaRPr lang="en-CH" sz="2400" dirty="0">
              <a:solidFill>
                <a:schemeClr val="bg1"/>
              </a:solidFill>
              <a:latin typeface="Arial" panose="020B0604020202020204" pitchFamily="34" charset="0"/>
              <a:cs typeface="Arial" panose="020B0604020202020204" pitchFamily="34" charset="0"/>
            </a:endParaRPr>
          </a:p>
          <a:p>
            <a:endParaRPr lang="en-CH" sz="2200" dirty="0">
              <a:solidFill>
                <a:schemeClr val="bg1"/>
              </a:solidFill>
              <a:latin typeface="Arial" panose="020B0604020202020204" pitchFamily="34" charset="0"/>
              <a:cs typeface="Arial" panose="020B0604020202020204" pitchFamily="34" charset="0"/>
            </a:endParaRPr>
          </a:p>
          <a:p>
            <a:r>
              <a:rPr lang="en-CH" sz="2200" dirty="0">
                <a:solidFill>
                  <a:schemeClr val="bg1"/>
                </a:solidFill>
                <a:latin typeface="Arial" panose="020B0604020202020204" pitchFamily="34" charset="0"/>
                <a:cs typeface="Arial" panose="020B0604020202020204" pitchFamily="34" charset="0"/>
              </a:rPr>
              <a:t>We will start with 4 practice rounds to make you familiar with the task. During these first 4 rounds there will be slightly more text presented here and you can ask questions at any time.</a:t>
            </a:r>
          </a:p>
        </p:txBody>
      </p:sp>
    </p:spTree>
    <p:extLst>
      <p:ext uri="{BB962C8B-B14F-4D97-AF65-F5344CB8AC3E}">
        <p14:creationId xmlns:p14="http://schemas.microsoft.com/office/powerpoint/2010/main" val="18940310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C3101FE-916F-7AC8-03CF-F8680EC21ADF}"/>
              </a:ext>
            </a:extLst>
          </p:cNvPr>
          <p:cNvSpPr txBox="1"/>
          <p:nvPr/>
        </p:nvSpPr>
        <p:spPr>
          <a:xfrm>
            <a:off x="391886" y="130629"/>
            <a:ext cx="11614067" cy="4124206"/>
          </a:xfrm>
          <a:prstGeom prst="rect">
            <a:avLst/>
          </a:prstGeom>
          <a:noFill/>
          <a:ln>
            <a:noFill/>
          </a:ln>
        </p:spPr>
        <p:txBody>
          <a:bodyPr wrap="square" rtlCol="0">
            <a:spAutoFit/>
          </a:bodyPr>
          <a:lstStyle/>
          <a:p>
            <a:pPr algn="ctr"/>
            <a:endParaRPr lang="en-CH" sz="2400" dirty="0">
              <a:solidFill>
                <a:schemeClr val="bg1"/>
              </a:solidFill>
              <a:latin typeface="Arial" panose="020B0604020202020204" pitchFamily="34" charset="0"/>
              <a:cs typeface="Arial" panose="020B0604020202020204" pitchFamily="34" charset="0"/>
            </a:endParaRPr>
          </a:p>
          <a:p>
            <a:pPr algn="ctr"/>
            <a:endParaRPr lang="en-CH" sz="2400" dirty="0">
              <a:solidFill>
                <a:schemeClr val="bg1"/>
              </a:solidFill>
              <a:latin typeface="Arial" panose="020B0604020202020204" pitchFamily="34" charset="0"/>
              <a:cs typeface="Arial" panose="020B0604020202020204" pitchFamily="34" charset="0"/>
            </a:endParaRPr>
          </a:p>
          <a:p>
            <a:pPr algn="ctr"/>
            <a:endParaRPr lang="en-CH" sz="2400" dirty="0">
              <a:solidFill>
                <a:schemeClr val="bg1"/>
              </a:solidFill>
              <a:latin typeface="Arial" panose="020B0604020202020204" pitchFamily="34" charset="0"/>
              <a:cs typeface="Arial" panose="020B0604020202020204" pitchFamily="34" charset="0"/>
            </a:endParaRPr>
          </a:p>
          <a:p>
            <a:pPr algn="ctr"/>
            <a:endParaRPr lang="en-CH" sz="2400" dirty="0">
              <a:solidFill>
                <a:schemeClr val="bg1"/>
              </a:solidFill>
              <a:latin typeface="Arial" panose="020B0604020202020204" pitchFamily="34" charset="0"/>
              <a:cs typeface="Arial" panose="020B0604020202020204" pitchFamily="34" charset="0"/>
            </a:endParaRPr>
          </a:p>
          <a:p>
            <a:pPr algn="ctr"/>
            <a:endParaRPr lang="en-CH" sz="2400" dirty="0">
              <a:solidFill>
                <a:schemeClr val="bg1"/>
              </a:solidFill>
              <a:latin typeface="Arial" panose="020B0604020202020204" pitchFamily="34" charset="0"/>
              <a:cs typeface="Arial" panose="020B0604020202020204" pitchFamily="34" charset="0"/>
            </a:endParaRPr>
          </a:p>
          <a:p>
            <a:pPr algn="ctr"/>
            <a:endParaRPr lang="en-CH" sz="2400" dirty="0">
              <a:solidFill>
                <a:schemeClr val="bg1"/>
              </a:solidFill>
              <a:latin typeface="Arial" panose="020B0604020202020204" pitchFamily="34" charset="0"/>
              <a:cs typeface="Arial" panose="020B0604020202020204" pitchFamily="34" charset="0"/>
            </a:endParaRPr>
          </a:p>
          <a:p>
            <a:pPr algn="ctr"/>
            <a:endParaRPr lang="en-CH" sz="2400" dirty="0">
              <a:solidFill>
                <a:schemeClr val="bg1"/>
              </a:solidFill>
              <a:latin typeface="Arial" panose="020B0604020202020204" pitchFamily="34" charset="0"/>
              <a:cs typeface="Arial" panose="020B0604020202020204" pitchFamily="34" charset="0"/>
            </a:endParaRPr>
          </a:p>
          <a:p>
            <a:pPr algn="ctr"/>
            <a:endParaRPr lang="en-CH" sz="2400" dirty="0">
              <a:solidFill>
                <a:schemeClr val="bg1"/>
              </a:solidFill>
              <a:latin typeface="Arial" panose="020B0604020202020204" pitchFamily="34" charset="0"/>
              <a:cs typeface="Arial" panose="020B0604020202020204" pitchFamily="34" charset="0"/>
            </a:endParaRPr>
          </a:p>
          <a:p>
            <a:pPr algn="ctr"/>
            <a:r>
              <a:rPr lang="en-US" sz="2400" dirty="0">
                <a:solidFill>
                  <a:schemeClr val="bg1"/>
                </a:solidFill>
                <a:latin typeface="Arial" panose="020B0604020202020204" pitchFamily="34" charset="0"/>
                <a:cs typeface="Arial" panose="020B0604020202020204" pitchFamily="34" charset="0"/>
              </a:rPr>
              <a:t>The </a:t>
            </a:r>
            <a:r>
              <a:rPr lang="en-CH" sz="2400" dirty="0">
                <a:solidFill>
                  <a:schemeClr val="bg1"/>
                </a:solidFill>
                <a:latin typeface="Arial" panose="020B0604020202020204" pitchFamily="34" charset="0"/>
                <a:cs typeface="Arial" panose="020B0604020202020204" pitchFamily="34" charset="0"/>
              </a:rPr>
              <a:t>egg task is starting anytime now...</a:t>
            </a:r>
          </a:p>
          <a:p>
            <a:endParaRPr lang="en-CH" sz="2400" dirty="0">
              <a:solidFill>
                <a:schemeClr val="bg1"/>
              </a:solidFill>
              <a:latin typeface="Arial" panose="020B0604020202020204" pitchFamily="34" charset="0"/>
              <a:cs typeface="Arial" panose="020B0604020202020204" pitchFamily="34" charset="0"/>
            </a:endParaRPr>
          </a:p>
          <a:p>
            <a:endParaRPr lang="en-CH" sz="22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57533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42480A-BBD8-6D26-ED28-6A7FA443D398}"/>
              </a:ext>
            </a:extLst>
          </p:cNvPr>
          <p:cNvPicPr>
            <a:picLocks noChangeAspect="1"/>
          </p:cNvPicPr>
          <p:nvPr/>
        </p:nvPicPr>
        <p:blipFill>
          <a:blip r:embed="rId2"/>
          <a:stretch>
            <a:fillRect/>
          </a:stretch>
        </p:blipFill>
        <p:spPr>
          <a:xfrm>
            <a:off x="4680827" y="2349000"/>
            <a:ext cx="2830345" cy="2160000"/>
          </a:xfrm>
          <a:prstGeom prst="rect">
            <a:avLst/>
          </a:prstGeom>
        </p:spPr>
      </p:pic>
    </p:spTree>
    <p:extLst>
      <p:ext uri="{BB962C8B-B14F-4D97-AF65-F5344CB8AC3E}">
        <p14:creationId xmlns:p14="http://schemas.microsoft.com/office/powerpoint/2010/main" val="33886256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E88E35-1585-7753-4AAA-0A7FAD850364}"/>
            </a:ext>
          </a:extLst>
        </p:cNvPr>
        <p:cNvGrpSpPr/>
        <p:nvPr/>
      </p:nvGrpSpPr>
      <p:grpSpPr>
        <a:xfrm>
          <a:off x="0" y="0"/>
          <a:ext cx="0" cy="0"/>
          <a:chOff x="0" y="0"/>
          <a:chExt cx="0" cy="0"/>
        </a:xfrm>
      </p:grpSpPr>
      <p:pic>
        <p:nvPicPr>
          <p:cNvPr id="10" name="Picture 9">
            <a:extLst>
              <a:ext uri="{FF2B5EF4-FFF2-40B4-BE49-F238E27FC236}">
                <a16:creationId xmlns:a16="http://schemas.microsoft.com/office/drawing/2014/main" id="{BEF3D65A-5462-E8CF-AC01-B62E2C036211}"/>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940" b="98060" l="9914" r="89871">
                        <a14:foregroundMark x1="52586" y1="6250" x2="52586" y2="6250"/>
                        <a14:foregroundMark x1="52155" y1="1940" x2="52155" y2="1940"/>
                        <a14:foregroundMark x1="33621" y1="21767" x2="33190" y2="44828"/>
                        <a14:foregroundMark x1="33190" y1="44828" x2="32759" y2="45043"/>
                        <a14:foregroundMark x1="65086" y1="19612" x2="71121" y2="43319"/>
                        <a14:foregroundMark x1="13362" y1="39871" x2="18750" y2="25647"/>
                        <a14:foregroundMark x1="51293" y1="92241" x2="51293" y2="92241"/>
                        <a14:foregroundMark x1="50862" y1="98060" x2="50862" y2="98060"/>
                        <a14:foregroundMark x1="75647" y1="18319" x2="75647" y2="18319"/>
                      </a14:backgroundRemoval>
                    </a14:imgEffect>
                  </a14:imgLayer>
                </a14:imgProps>
              </a:ext>
            </a:extLst>
          </a:blip>
          <a:stretch>
            <a:fillRect/>
          </a:stretch>
        </p:blipFill>
        <p:spPr>
          <a:xfrm>
            <a:off x="5016000" y="2349000"/>
            <a:ext cx="2160000" cy="2160000"/>
          </a:xfrm>
          <a:prstGeom prst="rect">
            <a:avLst/>
          </a:prstGeom>
        </p:spPr>
      </p:pic>
    </p:spTree>
    <p:extLst>
      <p:ext uri="{BB962C8B-B14F-4D97-AF65-F5344CB8AC3E}">
        <p14:creationId xmlns:p14="http://schemas.microsoft.com/office/powerpoint/2010/main" val="256816473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3046</TotalTime>
  <Words>561</Words>
  <Application>Microsoft Macintosh PowerPoint</Application>
  <PresentationFormat>Widescreen</PresentationFormat>
  <Paragraphs>57</Paragraphs>
  <Slides>57</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57</vt:i4>
      </vt:variant>
    </vt:vector>
  </HeadingPairs>
  <TitlesOfParts>
    <vt:vector size="64" baseType="lpstr">
      <vt:lpstr>Arial</vt:lpstr>
      <vt:lpstr>Avenir Black</vt:lpstr>
      <vt:lpstr>Avenir Book</vt:lpstr>
      <vt:lpstr>Avenir Light</vt:lpstr>
      <vt:lpstr>Calibri</vt:lpstr>
      <vt:lpstr>Calibri Light</vt:lpstr>
      <vt:lpstr>Office Theme</vt:lpstr>
      <vt:lpstr>Social-Affective Prediction (SAP) Control Task  Egg Task  </vt:lpstr>
      <vt:lpstr>Practice Task Slides (12 trials)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Social-Affective Prediction (SAP) Task  </dc:title>
  <dc:creator>Katharina Wellstein</dc:creator>
  <cp:lastModifiedBy>Katharina Wellstein</cp:lastModifiedBy>
  <cp:revision>25</cp:revision>
  <dcterms:created xsi:type="dcterms:W3CDTF">2024-02-18T22:57:18Z</dcterms:created>
  <dcterms:modified xsi:type="dcterms:W3CDTF">2024-10-16T03:16:22Z</dcterms:modified>
</cp:coreProperties>
</file>